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0"/>
  </p:notesMasterIdLst>
  <p:handoutMasterIdLst>
    <p:handoutMasterId r:id="rId21"/>
  </p:handoutMasterIdLst>
  <p:sldIdLst>
    <p:sldId id="268" r:id="rId3"/>
    <p:sldId id="266" r:id="rId4"/>
    <p:sldId id="289" r:id="rId5"/>
    <p:sldId id="291" r:id="rId6"/>
    <p:sldId id="292" r:id="rId7"/>
    <p:sldId id="301" r:id="rId8"/>
    <p:sldId id="297" r:id="rId9"/>
    <p:sldId id="304" r:id="rId10"/>
    <p:sldId id="295" r:id="rId11"/>
    <p:sldId id="302" r:id="rId12"/>
    <p:sldId id="303" r:id="rId13"/>
    <p:sldId id="293" r:id="rId14"/>
    <p:sldId id="296" r:id="rId15"/>
    <p:sldId id="299" r:id="rId16"/>
    <p:sldId id="305" r:id="rId17"/>
    <p:sldId id="306" r:id="rId18"/>
    <p:sldId id="307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2/10/2017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Tentative Meson Area ICW Supply Shutdown, Feb. 9-10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878" y="1055341"/>
            <a:ext cx="6677957" cy="496321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51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87135" y="361950"/>
            <a:ext cx="7558617" cy="5668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E092C4-48F6-48C5-B2B3-815670E99CE7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268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87135" y="361950"/>
            <a:ext cx="7558617" cy="5668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E092C4-48F6-48C5-B2B3-815670E99CE7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70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92C4-48F6-48C5-B2B3-815670E99CE7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960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87135" y="361950"/>
            <a:ext cx="7558617" cy="566896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297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87135" y="361950"/>
            <a:ext cx="7558617" cy="5668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E092C4-48F6-48C5-B2B3-815670E99CE7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376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1731963" y="1070570"/>
            <a:ext cx="5668962" cy="42517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E092C4-48F6-48C5-B2B3-815670E99CE7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793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1731963" y="1070570"/>
            <a:ext cx="5668962" cy="4251721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463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021566" y="361950"/>
            <a:ext cx="7089755" cy="566896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97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Tentative Meson Area ICW Supply Shutdown, Feb. 9-10</a:t>
            </a:r>
          </a:p>
        </p:txBody>
      </p:sp>
      <p:pic>
        <p:nvPicPr>
          <p:cNvPr id="2" name="Content Placeholder 1" descr="Screen Clippi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02168" y="1236342"/>
            <a:ext cx="5925377" cy="46012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2/10/2017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Presenter | Presentation Title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87135" y="361950"/>
            <a:ext cx="7558617" cy="566896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61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6515" b="1651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E092C4-48F6-48C5-B2B3-815670E99CE7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233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87135" y="361950"/>
            <a:ext cx="7558617" cy="566896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81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87135" y="361950"/>
            <a:ext cx="7558617" cy="566896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325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87135" y="361950"/>
            <a:ext cx="7558617" cy="5668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E092C4-48F6-48C5-B2B3-815670E99CE7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870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87135" y="361950"/>
            <a:ext cx="7558617" cy="566896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946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87135" y="361950"/>
            <a:ext cx="7558617" cy="566896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2/10/2017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935466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90</TotalTime>
  <Words>122</Words>
  <Application>Microsoft Office PowerPoint</Application>
  <PresentationFormat>On-screen Show (4:3)</PresentationFormat>
  <Paragraphs>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Geneva</vt:lpstr>
      <vt:lpstr>Helvetica</vt:lpstr>
      <vt:lpstr>FNAL_TemplateMac_060514</vt:lpstr>
      <vt:lpstr>Fermilab: Footer Only</vt:lpstr>
      <vt:lpstr>Tentative Meson Area ICW Supply Shutdown, Feb. 9-10</vt:lpstr>
      <vt:lpstr>Tentative Meson Area ICW Supply Shutdown, Feb. 9-10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Tentative Meson Area ICW Supply Shutdown, Feb. 9-10</dc:title>
  <dc:creator>Charles A Federowicz</dc:creator>
  <cp:lastModifiedBy>Greg Gilbert</cp:lastModifiedBy>
  <cp:revision>14</cp:revision>
  <cp:lastPrinted>2014-01-20T19:40:21Z</cp:lastPrinted>
  <dcterms:created xsi:type="dcterms:W3CDTF">2017-02-01T21:49:22Z</dcterms:created>
  <dcterms:modified xsi:type="dcterms:W3CDTF">2017-02-10T13:22:38Z</dcterms:modified>
</cp:coreProperties>
</file>