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7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2/10/2017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Accelerator Status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704849" y="5368925"/>
            <a:ext cx="8211887" cy="14890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Wednesday </a:t>
            </a:r>
            <a:r>
              <a:rPr lang="mr-IN" altLang="en-US" sz="1200" dirty="0">
                <a:latin typeface="Helvetica" panose="020B0604020202020204" pitchFamily="34" charset="0"/>
                <a:ea typeface="Geneva" pitchFamily="121" charset="-128"/>
              </a:rPr>
              <a:t>–</a:t>
            </a: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 Friday accelerator status report                                                                                   10 February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0" y="65654"/>
            <a:ext cx="8675688" cy="5668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1200" b="1" dirty="0"/>
              <a:t>Wednesday  </a:t>
            </a:r>
          </a:p>
          <a:p>
            <a:pPr marL="0" indent="0">
              <a:buNone/>
            </a:pPr>
            <a:r>
              <a:rPr lang="en-US" sz="1200" dirty="0"/>
              <a:t>MI DCCT card swap and revert</a:t>
            </a:r>
          </a:p>
          <a:p>
            <a:pPr marL="0" indent="0">
              <a:buNone/>
            </a:pPr>
            <a:r>
              <a:rPr lang="en-US" sz="1200" dirty="0"/>
              <a:t>LRF5 Marx work </a:t>
            </a:r>
          </a:p>
          <a:p>
            <a:pPr marL="0" indent="0">
              <a:buNone/>
            </a:pPr>
            <a:r>
              <a:rPr lang="en-US" sz="1200" dirty="0"/>
              <a:t>Top off MI10 and MI30 </a:t>
            </a:r>
            <a:r>
              <a:rPr lang="en-US" sz="1200" dirty="0" err="1"/>
              <a:t>flourinert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Quiet time for </a:t>
            </a:r>
            <a:r>
              <a:rPr lang="en-US" sz="1200" dirty="0" err="1"/>
              <a:t>Muon</a:t>
            </a:r>
            <a:r>
              <a:rPr lang="en-US" sz="1200" dirty="0"/>
              <a:t> Campus rad reading (5 </a:t>
            </a:r>
            <a:r>
              <a:rPr lang="en-US" sz="1200" dirty="0" err="1"/>
              <a:t>mins</a:t>
            </a:r>
            <a:r>
              <a:rPr lang="en-US" sz="1200" dirty="0"/>
              <a:t>)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/>
              <a:t>Thursday</a:t>
            </a:r>
          </a:p>
          <a:p>
            <a:pPr marL="0" indent="0">
              <a:buNone/>
            </a:pPr>
            <a:r>
              <a:rPr lang="en-US" sz="1200" dirty="0"/>
              <a:t>LRF5 Marx work</a:t>
            </a:r>
          </a:p>
          <a:p>
            <a:pPr marL="0" indent="0">
              <a:buNone/>
            </a:pPr>
            <a:r>
              <a:rPr lang="en-US" sz="1200" dirty="0"/>
              <a:t>RR LLRF reboot</a:t>
            </a:r>
          </a:p>
          <a:p>
            <a:pPr marL="0" indent="0">
              <a:buNone/>
            </a:pPr>
            <a:r>
              <a:rPr lang="en-US" sz="1200" dirty="0"/>
              <a:t>HP3US regulation improved, beamline retuned (work </a:t>
            </a:r>
            <a:r>
              <a:rPr lang="en-US" sz="1200"/>
              <a:t>in progress)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/>
              <a:t>Friday</a:t>
            </a:r>
          </a:p>
          <a:p>
            <a:pPr marL="0" indent="0">
              <a:buNone/>
            </a:pPr>
            <a:r>
              <a:rPr lang="en-US" sz="1200" dirty="0"/>
              <a:t>BNB BPM E:HP868 becoming unreliable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xfrm>
            <a:off x="6717382" y="6515100"/>
            <a:ext cx="1584407" cy="2413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10 February  2017 </a:t>
            </a: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596" y="6420883"/>
            <a:ext cx="2903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Wednesday to Friday  accelerator summary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625950" y="973544"/>
            <a:ext cx="6355229" cy="45394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480</TotalTime>
  <Words>72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Accelerator Status Report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Weekend status report</dc:title>
  <dc:creator>bd-cap-ccdesk</dc:creator>
  <cp:lastModifiedBy>Maxwell Monningh</cp:lastModifiedBy>
  <cp:revision>27</cp:revision>
  <cp:lastPrinted>2014-01-20T19:40:21Z</cp:lastPrinted>
  <dcterms:created xsi:type="dcterms:W3CDTF">2015-11-22T20:18:26Z</dcterms:created>
  <dcterms:modified xsi:type="dcterms:W3CDTF">2017-02-10T14:16:01Z</dcterms:modified>
</cp:coreProperties>
</file>