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7"/>
  </p:notesMasterIdLst>
  <p:handoutMasterIdLst>
    <p:handoutMasterId r:id="rId8"/>
  </p:handoutMasterIdLst>
  <p:sldIdLst>
    <p:sldId id="265" r:id="rId3"/>
    <p:sldId id="267" r:id="rId4"/>
    <p:sldId id="268" r:id="rId5"/>
    <p:sldId id="266" r:id="rId6"/>
  </p:sldIdLst>
  <p:sldSz cx="9144000" cy="6858000" type="screen4x3"/>
  <p:notesSz cx="6946900" cy="9220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7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69" y="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69" y="875759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69" y="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379595"/>
            <a:ext cx="5557520" cy="4149090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69" y="875759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2/13/2017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72 Hour Weekend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Donovan Tooke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Monday 09:00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February 13, 2017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FC989388-6A8B-4527-A0DF-C8A7637E0C2C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2/13/2017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1" name="Content Placeholder 9"/>
          <p:cNvSpPr>
            <a:spLocks noGrp="1"/>
          </p:cNvSpPr>
          <p:nvPr>
            <p:ph sz="half" idx="13"/>
          </p:nvPr>
        </p:nvSpPr>
        <p:spPr bwMode="auto">
          <a:xfrm>
            <a:off x="0" y="0"/>
            <a:ext cx="4537710" cy="636693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New MI DCCT electronics</a:t>
            </a:r>
          </a:p>
          <a:p>
            <a:pPr marL="0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Saturday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BRF10 died: need 1 </a:t>
            </a:r>
            <a:r>
              <a:rPr lang="en-US" altLang="en-US" sz="1800" dirty="0" err="1">
                <a:latin typeface="Helvetica" panose="020B0604020202020204" pitchFamily="34" charset="0"/>
                <a:ea typeface="Geneva" pitchFamily="121" charset="-128"/>
              </a:rPr>
              <a:t>hr</a:t>
            </a:r>
            <a:r>
              <a:rPr lang="en-US" altLang="en-US" sz="1800">
                <a:latin typeface="Helvetica" panose="020B0604020202020204" pitchFamily="34" charset="0"/>
                <a:ea typeface="Geneva" pitchFamily="121" charset="-128"/>
              </a:rPr>
              <a:t> mod </a:t>
            </a:r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swap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Changed C052 card for B:Q801S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E:V118 had 2 excessive 60Hz trips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A few LRF3 Driver Anode OV/HV</a:t>
            </a:r>
          </a:p>
          <a:p>
            <a:pPr marL="0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Sunday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Several LRF2 Drive Anode OV/HV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BRF7 FBS LCW flow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Reduced BNB intensity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A few LRF3 Driver Anode OV/HV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MI D2 Damper settings match 20/21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F:SQDUTY increased 3%</a:t>
            </a:r>
          </a:p>
          <a:p>
            <a:pPr marL="0" indent="0">
              <a:buNone/>
            </a:pP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Monday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Several LRF2 Driver Anode OV/HV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240156" y="949150"/>
            <a:ext cx="6887817" cy="49198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E092C4-48F6-48C5-B2B3-815670E99CE7}" type="datetime1">
              <a:rPr lang="en-US" altLang="en-US" smtClean="0"/>
              <a:pPr/>
              <a:t>2/13/2017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2BC038B-CA57-479E-BFA9-9E819877A5DF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667" y="129210"/>
            <a:ext cx="7920168" cy="657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57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90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Current Conditions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2" y="884945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NuMI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648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kWatts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49.5 E12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BNB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3.909E16 p/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hr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2.5 Hz</a:t>
            </a:r>
          </a:p>
          <a:p>
            <a:pPr lvl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SeaQuest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5.61 E12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ppp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MTest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2/13/2017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556</TotalTime>
  <Words>114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72 Hour Weekend Summary</vt:lpstr>
      <vt:lpstr>PowerPoint Presentation</vt:lpstr>
      <vt:lpstr>PowerPoint Presentation</vt:lpstr>
      <vt:lpstr>Current Conditions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Maxwell Monningh</cp:lastModifiedBy>
  <cp:revision>85</cp:revision>
  <cp:lastPrinted>2017-01-09T14:34:21Z</cp:lastPrinted>
  <dcterms:created xsi:type="dcterms:W3CDTF">2015-11-15T15:32:11Z</dcterms:created>
  <dcterms:modified xsi:type="dcterms:W3CDTF">2017-02-13T14:25:11Z</dcterms:modified>
</cp:coreProperties>
</file>