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61" r:id="rId3"/>
    <p:sldId id="265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19" autoAdjust="0"/>
    <p:restoredTop sz="94701" autoAdjust="0"/>
  </p:normalViewPr>
  <p:slideViewPr>
    <p:cSldViewPr>
      <p:cViewPr>
        <p:scale>
          <a:sx n="75" d="100"/>
          <a:sy n="75" d="100"/>
        </p:scale>
        <p:origin x="-40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17FC5-5A14-45B4-A930-623D6CA502FF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1297F-CFE2-405B-ABA3-0F1DE85DC70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09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3C66-38A5-4EDF-A1F0-9518A59843CE}" type="datetime1">
              <a:rPr lang="fr-FR" smtClean="0"/>
              <a:t>01/03/2017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9BD7-6C6A-43D2-9961-2D231F5119BC}" type="datetime1">
              <a:rPr lang="fr-FR" smtClean="0"/>
              <a:t>01/03/2017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EE59-D582-476B-A672-7FE0F0836F6C}" type="datetime1">
              <a:rPr lang="fr-FR" smtClean="0"/>
              <a:t>01/03/2017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57113-0B08-4CA8-AD79-89C9386E079B}" type="datetime1">
              <a:rPr lang="fr-FR" smtClean="0"/>
              <a:t>01/03/2017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5298A-4493-4555-AF60-0E5C3D9A0B65}" type="datetime1">
              <a:rPr lang="fr-FR" smtClean="0"/>
              <a:t>01/03/2017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8BF6B-6850-4DAC-9C32-E8409B1C1C4B}" type="datetime1">
              <a:rPr lang="fr-FR" smtClean="0"/>
              <a:t>01/03/2017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0354-C442-46A8-A26E-F98EECBE3381}" type="datetime1">
              <a:rPr lang="fr-FR" smtClean="0"/>
              <a:t>01/03/2017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A0496-4837-4C7C-9E9F-9C1230407DA6}" type="datetime1">
              <a:rPr lang="fr-FR" smtClean="0"/>
              <a:t>01/03/2017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AAAF-E699-4FE5-A4C5-3F6A9E197CF8}" type="datetime1">
              <a:rPr lang="fr-FR" smtClean="0"/>
              <a:t>01/03/2017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FEEC7-6118-44A3-9ABB-0B4E679181C0}" type="datetime1">
              <a:rPr lang="fr-FR" smtClean="0"/>
              <a:t>01/03/2017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8BF54-434B-4B0C-8A16-8800E668DBE8}" type="datetime1">
              <a:rPr lang="fr-FR" smtClean="0"/>
              <a:t>01/03/2017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3A4E5-9C72-43A5-9DB3-223269071940}" type="datetime1">
              <a:rPr lang="fr-FR" smtClean="0"/>
              <a:t>01/03/2017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476676"/>
            <a:ext cx="56194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Technical </a:t>
            </a:r>
            <a:r>
              <a:rPr lang="en-US" sz="2800" b="1" dirty="0"/>
              <a:t>B</a:t>
            </a:r>
            <a:r>
              <a:rPr lang="en-US" sz="2800" b="1" dirty="0" smtClean="0"/>
              <a:t>oard Meeting, 15/2/2017</a:t>
            </a:r>
          </a:p>
          <a:p>
            <a:endParaRPr lang="en-US" sz="28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59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en-US" smtClean="0"/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48" y="332656"/>
            <a:ext cx="7664402" cy="583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815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3</a:t>
            </a:fld>
            <a:endParaRPr lang="fr-BE"/>
          </a:p>
        </p:txBody>
      </p:sp>
      <p:sp>
        <p:nvSpPr>
          <p:cNvPr id="3" name="ZoneTexte 2"/>
          <p:cNvSpPr txBox="1"/>
          <p:nvPr/>
        </p:nvSpPr>
        <p:spPr>
          <a:xfrm>
            <a:off x="179512" y="476672"/>
            <a:ext cx="8280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Updated version of LEM specifications document by CEA circulated on 11/2 after discussion at special TB session on last Wednesday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now finalized and included in this </a:t>
            </a:r>
            <a:r>
              <a:rPr lang="en-US" dirty="0" err="1" smtClean="0"/>
              <a:t>indico</a:t>
            </a:r>
            <a:r>
              <a:rPr lang="en-US" dirty="0" smtClean="0"/>
              <a:t> page under Introduction</a:t>
            </a:r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Last Friday joint SP-DP HV WG meeting to finalize the HV PS procurement scheme (availability of a spare PS in 2018, swapping compatibility and slow control issues. Minutes also in attachment </a:t>
            </a:r>
          </a:p>
          <a:p>
            <a:pPr marL="285750" indent="-285750">
              <a:buFont typeface="Wingdings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Report by Franco and Laura + HV feedthrough status</a:t>
            </a:r>
          </a:p>
          <a:p>
            <a:pPr marL="285750" indent="-285750">
              <a:buFont typeface="Wingdings"/>
              <a:buChar char="à"/>
            </a:pPr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ym typeface="Wingdings" panose="05000000000000000000" pitchFamily="2" charset="2"/>
              </a:rPr>
              <a:t>Final scheme for penetrations pipes  </a:t>
            </a:r>
            <a:r>
              <a:rPr lang="en-US" dirty="0" err="1" smtClean="0">
                <a:sym typeface="Wingdings" panose="05000000000000000000" pitchFamily="2" charset="2"/>
              </a:rPr>
              <a:t>Adamo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ym typeface="Wingdings" panose="05000000000000000000" pitchFamily="2" charset="2"/>
              </a:rPr>
              <a:t>CRP design and design of transportation box  Benjamin</a:t>
            </a:r>
          </a:p>
          <a:p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ym typeface="Wingdings" panose="05000000000000000000" pitchFamily="2" charset="2"/>
              </a:rPr>
              <a:t>Presentation on field cage electrical elements (skipped at previous meeting)  </a:t>
            </a:r>
            <a:r>
              <a:rPr lang="en-US" smtClean="0">
                <a:sym typeface="Wingdings" panose="05000000000000000000" pitchFamily="2" charset="2"/>
              </a:rPr>
              <a:t>Animesh</a:t>
            </a:r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8242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2858</TotalTime>
  <Words>112</Words>
  <Application>Microsoft Office PowerPoint</Application>
  <PresentationFormat>Affichage à l'écran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Dario Autiero</dc:creator>
  <cp:lastModifiedBy>Dario Autiero</cp:lastModifiedBy>
  <cp:revision>217</cp:revision>
  <dcterms:created xsi:type="dcterms:W3CDTF">2015-04-08T06:38:53Z</dcterms:created>
  <dcterms:modified xsi:type="dcterms:W3CDTF">2017-03-01T11:09:32Z</dcterms:modified>
</cp:coreProperties>
</file>