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9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2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0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7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EF250-9C28-4452-BA57-0D65CE5ADB0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B8B7-5B43-4FF6-ADC5-324029CB7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6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Wednesday 9:00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2017-02-15</a:t>
            </a:r>
          </a:p>
        </p:txBody>
      </p:sp>
    </p:spTree>
    <p:extLst>
      <p:ext uri="{BB962C8B-B14F-4D97-AF65-F5344CB8AC3E}">
        <p14:creationId xmlns:p14="http://schemas.microsoft.com/office/powerpoint/2010/main" val="383375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991" y="480906"/>
            <a:ext cx="641611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Muon Campus Instrumentation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 Only running during RR GCK adjustments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RR 30 Cavity Tuning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RR Damper Phasing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Booster Quad Bump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MT5Q2 breaker trip, reset</a:t>
            </a:r>
          </a:p>
          <a:p>
            <a:endParaRPr lang="en-US" dirty="0"/>
          </a:p>
          <a:p>
            <a:r>
              <a:rPr lang="en-US" dirty="0"/>
              <a:t>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Continued to adjust GCK timing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 PS loop dropped, rebooted MI-10 PLC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NS2LCW Tower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KRF3 PFN filter smoked itself without tripping, experts replaced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Burning G10 smell throughout footprint</a:t>
            </a:r>
          </a:p>
          <a:p>
            <a:endParaRPr lang="en-US" dirty="0"/>
          </a:p>
          <a:p>
            <a:r>
              <a:rPr lang="en-US" dirty="0"/>
              <a:t>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M02 Vacuum pumps tripped off, techs aware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BRF19 PA water flow trip, running without</a:t>
            </a:r>
          </a:p>
          <a:p>
            <a:endParaRPr lang="en-US" dirty="0"/>
          </a:p>
          <a:p>
            <a:r>
              <a:rPr lang="en-US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Beam to </a:t>
            </a:r>
            <a:r>
              <a:rPr lang="en-US" dirty="0" err="1"/>
              <a:t>NuMI</a:t>
            </a:r>
            <a:r>
              <a:rPr lang="en-US" dirty="0"/>
              <a:t>, BNB &amp; Neutrino Muon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1765" y="979716"/>
            <a:ext cx="6858000" cy="489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7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Wednesday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9:00</dc:title>
  <dc:creator>Michael R Wren</dc:creator>
  <cp:lastModifiedBy>Maxwell Monningh</cp:lastModifiedBy>
  <cp:revision>11</cp:revision>
  <dcterms:created xsi:type="dcterms:W3CDTF">2017-02-15T13:35:28Z</dcterms:created>
  <dcterms:modified xsi:type="dcterms:W3CDTF">2017-02-15T14:27:12Z</dcterms:modified>
</cp:coreProperties>
</file>