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7" r:id="rId4"/>
  </p:sldIdLst>
  <p:sldSz cx="9144000" cy="6858000" type="screen4x3"/>
  <p:notesSz cx="6946900" cy="9220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91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69" y="0"/>
            <a:ext cx="3010323" cy="461010"/>
          </a:xfrm>
          <a:prstGeom prst="rect">
            <a:avLst/>
          </a:prstGeom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2/17/2017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69" y="8757590"/>
            <a:ext cx="3010323" cy="461010"/>
          </a:xfrm>
          <a:prstGeom prst="rect">
            <a:avLst/>
          </a:prstGeom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461010"/>
          </a:xfrm>
          <a:prstGeom prst="rect">
            <a:avLst/>
          </a:prstGeom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2/17/2017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9595"/>
            <a:ext cx="5557520" cy="4149090"/>
          </a:xfrm>
          <a:prstGeom prst="rect">
            <a:avLst/>
          </a:prstGeom>
        </p:spPr>
        <p:txBody>
          <a:bodyPr vert="horz" lIns="92382" tIns="46191" rIns="92382" bIns="46191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8757590"/>
            <a:ext cx="3010323" cy="461010"/>
          </a:xfrm>
          <a:prstGeom prst="rect">
            <a:avLst/>
          </a:prstGeom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2/17/2017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2/17/2017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2/17/2017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2/17/2017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2/17/2017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2/17/2017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2/17/2017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2/17/2017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2/17/2017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2/17/2017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48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Beau Harrison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Friday 09:00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17 February 17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6"/>
          <p:cNvSpPr>
            <a:spLocks noGrp="1"/>
          </p:cNvSpPr>
          <p:nvPr>
            <p:ph type="dt" sz="quarter" idx="1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FC989388-6A8B-4527-A0DF-C8A7637E0C2C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2/17/2017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5604" name="Slide Number Placeholder 8"/>
          <p:cNvSpPr>
            <a:spLocks noGrp="1"/>
          </p:cNvSpPr>
          <p:nvPr>
            <p:ph type="sldNum" sz="quarter" idx="16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AEE3222A-B585-474B-B973-7A492478E925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265714" y="979714"/>
            <a:ext cx="6858000" cy="489857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>
          <a:xfrm>
            <a:off x="94593" y="-9939"/>
            <a:ext cx="4393324" cy="603091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Wednesday</a:t>
            </a:r>
          </a:p>
          <a:p>
            <a:r>
              <a:rPr lang="en-US" sz="1800" dirty="0" err="1"/>
              <a:t>NuMI</a:t>
            </a:r>
            <a:r>
              <a:rPr lang="en-US" sz="1800" dirty="0"/>
              <a:t> BPMs</a:t>
            </a:r>
          </a:p>
          <a:p>
            <a:pPr marL="0" indent="0">
              <a:buNone/>
            </a:pPr>
            <a:r>
              <a:rPr lang="en-US" sz="2000" dirty="0"/>
              <a:t>Thursday</a:t>
            </a:r>
          </a:p>
          <a:p>
            <a:r>
              <a:rPr lang="en-US" sz="1800" dirty="0" err="1"/>
              <a:t>SeaQuest</a:t>
            </a:r>
            <a:r>
              <a:rPr lang="en-US" sz="1800" dirty="0"/>
              <a:t> Chiller</a:t>
            </a:r>
          </a:p>
          <a:p>
            <a:r>
              <a:rPr lang="en-US" sz="1800" dirty="0"/>
              <a:t>LRF2 Trips</a:t>
            </a:r>
          </a:p>
          <a:p>
            <a:pPr marL="0" indent="0">
              <a:buNone/>
            </a:pPr>
            <a:r>
              <a:rPr lang="en-US" sz="1800" dirty="0"/>
              <a:t>Friday</a:t>
            </a:r>
          </a:p>
          <a:p>
            <a:r>
              <a:rPr lang="en-US" sz="1800" dirty="0"/>
              <a:t>Continued LRF2 Issues/Repairs</a:t>
            </a:r>
          </a:p>
          <a:p>
            <a:r>
              <a:rPr lang="en-US" sz="1800" dirty="0"/>
              <a:t>Booster RF Repairs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216</TotalTime>
  <Words>28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48 Hour Summary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 Hour Summary</dc:title>
  <dc:creator>bd-cap-ccdesk</dc:creator>
  <cp:lastModifiedBy>Maxwell Monningh</cp:lastModifiedBy>
  <cp:revision>28</cp:revision>
  <cp:lastPrinted>2016-12-30T14:33:38Z</cp:lastPrinted>
  <dcterms:created xsi:type="dcterms:W3CDTF">2015-11-04T14:25:23Z</dcterms:created>
  <dcterms:modified xsi:type="dcterms:W3CDTF">2017-02-17T14:28:59Z</dcterms:modified>
</cp:coreProperties>
</file>