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1" autoAdjust="0"/>
    <p:restoredTop sz="94647"/>
  </p:normalViewPr>
  <p:slideViewPr>
    <p:cSldViewPr snapToGrid="0" snapToObjects="1" showGuides="1">
      <p:cViewPr varScale="1">
        <p:scale>
          <a:sx n="115" d="100"/>
          <a:sy n="115" d="100"/>
        </p:scale>
        <p:origin x="2136" y="184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2/27/17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2/27/17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Bakken | Lab Status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95E8-96EB-4806-B30F-2AFFD0F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  <p:sldLayoutId id="2147484123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41" y="0"/>
            <a:ext cx="77041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Props1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324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32</cp:revision>
  <cp:lastPrinted>2014-01-20T19:40:21Z</cp:lastPrinted>
  <dcterms:created xsi:type="dcterms:W3CDTF">2016-10-10T16:25:21Z</dcterms:created>
  <dcterms:modified xsi:type="dcterms:W3CDTF">2017-02-27T18:36:04Z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