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09" r:id="rId4"/>
  </p:sldMasterIdLst>
  <p:notesMasterIdLst>
    <p:notesMasterId r:id="rId6"/>
  </p:notesMasterIdLst>
  <p:handoutMasterIdLst>
    <p:handoutMasterId r:id="rId7"/>
  </p:handoutMasterIdLst>
  <p:sldIdLst>
    <p:sldId id="776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1D"/>
    <a:srgbClr val="9A0000"/>
    <a:srgbClr val="FFCC99"/>
    <a:srgbClr val="9D3431"/>
    <a:srgbClr val="0000FF"/>
    <a:srgbClr val="FFFFCC"/>
    <a:srgbClr val="FF0000"/>
    <a:srgbClr val="FF9966"/>
    <a:srgbClr val="008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4" autoAdjust="0"/>
    <p:restoredTop sz="89680" autoAdjust="0"/>
  </p:normalViewPr>
  <p:slideViewPr>
    <p:cSldViewPr snapToGrid="0">
      <p:cViewPr varScale="1">
        <p:scale>
          <a:sx n="79" d="100"/>
          <a:sy n="79" d="100"/>
        </p:scale>
        <p:origin x="-147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3498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226311-62EA-456F-8B76-9220A4C1A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0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10392"/>
            <a:ext cx="5586735" cy="41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C1C09D7-2034-4A7F-959F-75165A7C7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1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100" y="3876675"/>
            <a:ext cx="2524389" cy="733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2457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181350"/>
            <a:ext cx="7989887" cy="265252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3691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  <p:pic>
        <p:nvPicPr>
          <p:cNvPr id="12" name="Picture 2" descr="C:\Documents and Settings\mcdunn\Desktop\LBNL_Full_Logo_Final.gif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590925"/>
            <a:ext cx="907882" cy="776239"/>
          </a:xfrm>
          <a:prstGeom prst="rect">
            <a:avLst/>
          </a:prstGeom>
          <a:noFill/>
        </p:spPr>
      </p:pic>
      <p:pic>
        <p:nvPicPr>
          <p:cNvPr id="13" name="Picture 39" descr="http://inside.anl.gov/resources/standards/images/logos/ANL_H_Black.jp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7491503" y="3680008"/>
            <a:ext cx="1223871" cy="56993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1026" name="Picture 2" descr="C:\Users\tor\Downloads\FermiLogo.tiff"/>
          <p:cNvPicPr>
            <a:picLocks noChangeAspect="1" noChangeArrowheads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9601" y="4531614"/>
            <a:ext cx="1792224" cy="323468"/>
          </a:xfrm>
          <a:prstGeom prst="rect">
            <a:avLst/>
          </a:prstGeom>
          <a:noFill/>
        </p:spPr>
      </p:pic>
      <p:pic>
        <p:nvPicPr>
          <p:cNvPr id="14" name="Picture 13" descr="JLab_logo_white1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7076" y="4380905"/>
            <a:ext cx="1952624" cy="610194"/>
          </a:xfrm>
          <a:prstGeom prst="rect">
            <a:avLst/>
          </a:prstGeom>
        </p:spPr>
      </p:pic>
      <p:pic>
        <p:nvPicPr>
          <p:cNvPr id="16" name="Picture 15" descr="cornell university 2.gif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050" y="4371975"/>
            <a:ext cx="775963" cy="754745"/>
          </a:xfrm>
          <a:prstGeom prst="rect">
            <a:avLst/>
          </a:prstGeom>
        </p:spPr>
      </p:pic>
      <p:pic>
        <p:nvPicPr>
          <p:cNvPr id="17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100" y="414089"/>
            <a:ext cx="5349126" cy="110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400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 PCM PRR Follow Up, 02 March 2017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 PCM PRR Follow Up, 02 March 2017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 PCM PRR Follow Up, 02 March 2017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 PCM PRR Follow Up, 02 March 2017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 PCM PRR Follow Up, 02 March 2017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PCM PRR Follow Up, 02 March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7322-67CF-4034-803F-189038E0D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 PCM PRR Follow Up, 02 March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7322-67CF-4034-803F-189038E0D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1B9F94-9B1C-4FA6-B422-379B178D634B}" type="datetimeFigureOut">
              <a:rPr lang="en-US" smtClean="0"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62F5-7928-4483-B00E-FC5CC1A974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9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 PCM PRR Follow Up, 02 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7" r:id="rId7"/>
    <p:sldLayoutId id="2147484018" r:id="rId8"/>
    <p:sldLayoutId id="214748401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7200"/>
            <a:ext cx="8524875" cy="2690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271200"/>
            <a:ext cx="78390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JLab</a:t>
            </a:r>
            <a:r>
              <a:rPr lang="en-US" dirty="0" smtClean="0"/>
              <a:t> </a:t>
            </a:r>
            <a:r>
              <a:rPr lang="en-US" dirty="0" err="1" smtClean="0"/>
              <a:t>pCM</a:t>
            </a:r>
            <a:r>
              <a:rPr lang="en-US" dirty="0" smtClean="0"/>
              <a:t> Flux Gate Readings (G. Cheng)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01870"/>
      </p:ext>
    </p:extLst>
  </p:cSld>
  <p:clrMapOvr>
    <a:masterClrMapping/>
  </p:clrMapOvr>
</p:sld>
</file>

<file path=ppt/theme/theme1.xml><?xml version="1.0" encoding="utf-8"?>
<a:theme xmlns:a="http://schemas.openxmlformats.org/drawingml/2006/main" name="LastName_Template_FAC201502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0070C0"/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Breakout_x0020_Session xmlns="f15a050e-1ce7-4ed2-9890-60f9658c1ede">6&amp;7 - Cryoplant/Cryomodules Systems</Breakout_x0020_Sess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8A4933D0FB4B4CA82280B30CAF47E2" ma:contentTypeVersion="14" ma:contentTypeDescription="Create a new document." ma:contentTypeScope="" ma:versionID="7b68698eab841f6565c5c3885a08d4e9">
  <xsd:schema xmlns:xsd="http://www.w3.org/2001/XMLSchema" xmlns:xs="http://www.w3.org/2001/XMLSchema" xmlns:p="http://schemas.microsoft.com/office/2006/metadata/properties" xmlns:ns2="f15a050e-1ce7-4ed2-9890-60f9658c1ede" targetNamespace="http://schemas.microsoft.com/office/2006/metadata/properties" ma:root="true" ma:fieldsID="099edc80864fba8e7bdccaf9ddf53b95" ns2:_="">
    <xsd:import namespace="f15a050e-1ce7-4ed2-9890-60f9658c1ede"/>
    <xsd:element name="properties">
      <xsd:complexType>
        <xsd:sequence>
          <xsd:element name="documentManagement">
            <xsd:complexType>
              <xsd:all>
                <xsd:element ref="ns2:Breakout_x0020_Ses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a050e-1ce7-4ed2-9890-60f9658c1ede" elementFormDefault="qualified">
    <xsd:import namespace="http://schemas.microsoft.com/office/2006/documentManagement/types"/>
    <xsd:import namespace="http://schemas.microsoft.com/office/infopath/2007/PartnerControls"/>
    <xsd:element name="Breakout_x0020_Session" ma:index="8" nillable="true" ma:displayName="Breakout Session" ma:format="Dropdown" ma:internalName="Breakout_x0020_Session">
      <xsd:simpleType>
        <xsd:restriction base="dms:Choice">
          <xsd:enumeration value="Plenary"/>
          <xsd:enumeration value="1 - Accelerator Physics"/>
          <xsd:enumeration value="2 - Injector/Linac"/>
          <xsd:enumeration value="3 - RF Power Systems"/>
          <xsd:enumeration value="4&amp;5 - Undulator/XTES System"/>
          <xsd:enumeration value="6&amp;7 - Cryoplant/Cryomodules Systems"/>
          <xsd:enumeration value="8 - Controls/Safety Systems"/>
          <xsd:enumeration value="9 - Conventional Facilities and Infrastructure"/>
          <xsd:enumeration value="10 - Env., Safety &amp; Health"/>
          <xsd:enumeration value="11 - Cost and Schedule"/>
          <xsd:enumeration value="12 - Project Management"/>
          <xsd:enumeration value="Closeout"/>
          <xsd:enumeration value="Templat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1B16AA-9221-46AE-B700-523442ABDABD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f15a050e-1ce7-4ed2-9890-60f9658c1ede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A412592-B3EC-460B-8247-E50BE1A66E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5a050e-1ce7-4ed2-9890-60f9658c1e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E3F1C6-E643-4597-BD68-C599B5629A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LastName_Template_FAC201502</Template>
  <TotalTime>1995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LastName_Template_FAC201502</vt:lpstr>
      <vt:lpstr>JLab pCM Flux Gate Readings (G. Cheng)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tor</dc:creator>
  <cp:lastModifiedBy>Edward Daly</cp:lastModifiedBy>
  <cp:revision>150</cp:revision>
  <cp:lastPrinted>2013-05-01T00:31:17Z</cp:lastPrinted>
  <dcterms:created xsi:type="dcterms:W3CDTF">2015-01-29T22:30:14Z</dcterms:created>
  <dcterms:modified xsi:type="dcterms:W3CDTF">2017-03-02T16:18:59Z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0x010100B48A4933D0FB4B4CA82280B30CAF47E2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  <property fmtid="{D5CDD505-2E9C-101B-9397-08002B2CF9AE}" pid="7" name="Order">
    <vt:r8>3300</vt:r8>
  </property>
  <property fmtid="{D5CDD505-2E9C-101B-9397-08002B2CF9AE}" pid="8" name="xd_ProgID">
    <vt:lpwstr/>
  </property>
  <property fmtid="{D5CDD505-2E9C-101B-9397-08002B2CF9AE}" pid="9" name="_CopySource">
    <vt:lpwstr>https://slacspace.slac.stanford.edu/sites/reviews/lclsii/CD1DR_Dec2013/Presentations/Proc pres Dir review 12 2013.pptx</vt:lpwstr>
  </property>
  <property fmtid="{D5CDD505-2E9C-101B-9397-08002B2CF9AE}" pid="10" name="TemplateUrl">
    <vt:lpwstr/>
  </property>
</Properties>
</file>