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5"/>
  </p:sldMasterIdLst>
  <p:notesMasterIdLst>
    <p:notesMasterId r:id="rId7"/>
  </p:notesMasterIdLst>
  <p:handoutMasterIdLst>
    <p:handoutMasterId r:id="rId8"/>
  </p:handoutMasterIdLst>
  <p:sldIdLst>
    <p:sldId id="275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42">
          <p15:clr>
            <a:srgbClr val="A4A3A4"/>
          </p15:clr>
        </p15:guide>
        <p15:guide id="2" orient="horz" pos="4027">
          <p15:clr>
            <a:srgbClr val="A4A3A4"/>
          </p15:clr>
        </p15:guide>
        <p15:guide id="3" orient="horz" pos="1698">
          <p15:clr>
            <a:srgbClr val="A4A3A4"/>
          </p15:clr>
        </p15:guide>
        <p15:guide id="4" orient="horz" pos="152">
          <p15:clr>
            <a:srgbClr val="A4A3A4"/>
          </p15:clr>
        </p15:guide>
        <p15:guide id="5" orient="horz" pos="2790">
          <p15:clr>
            <a:srgbClr val="A4A3A4"/>
          </p15:clr>
        </p15:guide>
        <p15:guide id="6" orient="horz" pos="604">
          <p15:clr>
            <a:srgbClr val="A4A3A4"/>
          </p15:clr>
        </p15:guide>
        <p15:guide id="7" pos="5616">
          <p15:clr>
            <a:srgbClr val="A4A3A4"/>
          </p15:clr>
        </p15:guide>
        <p15:guide id="8" pos="136">
          <p15:clr>
            <a:srgbClr val="A4A3A4"/>
          </p15:clr>
        </p15:guide>
        <p15:guide id="9" pos="589">
          <p15:clr>
            <a:srgbClr val="A4A3A4"/>
          </p15:clr>
        </p15:guide>
        <p15:guide id="10" pos="4453">
          <p15:clr>
            <a:srgbClr val="A4A3A4"/>
          </p15:clr>
        </p15:guide>
        <p15:guide id="11" pos="5163">
          <p15:clr>
            <a:srgbClr val="A4A3A4"/>
          </p15:clr>
        </p15:guide>
        <p15:guide id="12" pos="46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50504E"/>
    <a:srgbClr val="4E4E4E"/>
    <a:srgbClr val="404040"/>
    <a:srgbClr val="004C97"/>
    <a:srgbClr val="63666A"/>
    <a:srgbClr val="99D6EA"/>
    <a:srgbClr val="505050"/>
    <a:srgbClr val="A7A8AA"/>
    <a:srgbClr val="003087"/>
    <a:srgbClr val="0F2D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0" autoAdjust="0"/>
    <p:restoredTop sz="94647"/>
  </p:normalViewPr>
  <p:slideViewPr>
    <p:cSldViewPr snapToGrid="0" snapToObjects="1" showGuides="1">
      <p:cViewPr varScale="1">
        <p:scale>
          <a:sx n="142" d="100"/>
          <a:sy n="142" d="100"/>
        </p:scale>
        <p:origin x="1448" y="168"/>
      </p:cViewPr>
      <p:guideLst>
        <p:guide orient="horz" pos="4142"/>
        <p:guide orient="horz" pos="4027"/>
        <p:guide orient="horz" pos="1698"/>
        <p:guide orient="horz" pos="152"/>
        <p:guide orient="horz" pos="2790"/>
        <p:guide orient="horz" pos="604"/>
        <p:guide pos="5616"/>
        <p:guide pos="136"/>
        <p:guide pos="589"/>
        <p:guide pos="4453"/>
        <p:guide pos="5163"/>
        <p:guide pos="4632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DBB872F3-6144-3148-BC13-C063BA20AE80}" type="datetimeFigureOut">
              <a:rPr lang="en-US"/>
              <a:pPr>
                <a:defRPr/>
              </a:pPr>
              <a:t>3/6/17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0ACDB0ED-0BEE-9846-B9EA-5C7BFF0628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64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531CFD29-8380-B24A-89EC-384D8B8A981B}" type="datetimeFigureOut">
              <a:rPr lang="en-US"/>
              <a:pPr>
                <a:defRPr/>
              </a:pPr>
              <a:t>3/6/17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CAD08E57-B576-F641-BEA6-C3D752DF7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6400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AD08E57-B576-F641-BEA6-C3D752DF7F6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36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NUL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341924" y="4963772"/>
            <a:ext cx="8499231" cy="1529241"/>
          </a:xfrm>
          <a:prstGeom prst="rect">
            <a:avLst/>
          </a:prstGeom>
        </p:spPr>
        <p:txBody>
          <a:bodyPr lIns="0" tIns="45720" rIns="0" bIns="45720">
            <a:noAutofit/>
          </a:bodyPr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17762" y="-1"/>
            <a:ext cx="9189720" cy="896936"/>
          </a:xfrm>
          <a:prstGeom prst="rect">
            <a:avLst/>
          </a:prstGeom>
          <a:solidFill>
            <a:srgbClr val="004C9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341924" y="3951841"/>
            <a:ext cx="8499232" cy="1003049"/>
          </a:xfrm>
          <a:prstGeom prst="rect">
            <a:avLst/>
          </a:prstGeom>
        </p:spPr>
        <p:txBody>
          <a:bodyPr vert="horz" wrap="square" lIns="0" tIns="45720" anchor="ctr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FontTx/>
              <a:buNone/>
              <a:defRPr sz="3200" b="1" i="0">
                <a:solidFill>
                  <a:srgbClr val="004C97"/>
                </a:solidFill>
              </a:defRPr>
            </a:lvl1pPr>
            <a:lvl2pPr marL="0" indent="0">
              <a:buFontTx/>
              <a:buNone/>
              <a:defRPr sz="2800" b="1" i="0">
                <a:solidFill>
                  <a:srgbClr val="004C97"/>
                </a:solidFill>
              </a:defRPr>
            </a:lvl2pPr>
            <a:lvl3pPr marL="0" indent="0">
              <a:buFontTx/>
              <a:buNone/>
              <a:defRPr sz="2800" b="1" i="0">
                <a:solidFill>
                  <a:srgbClr val="004C97"/>
                </a:solidFill>
              </a:defRPr>
            </a:lvl3pPr>
            <a:lvl4pPr marL="0" indent="0">
              <a:buFontTx/>
              <a:buNone/>
              <a:defRPr sz="2800" b="1" i="0">
                <a:solidFill>
                  <a:srgbClr val="004C97"/>
                </a:solidFill>
              </a:defRPr>
            </a:lvl4pPr>
            <a:lvl5pPr marL="0" indent="0">
              <a:buFontTx/>
              <a:buNone/>
              <a:defRPr sz="2800" b="1" i="0">
                <a:solidFill>
                  <a:srgbClr val="004C97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3" name="Picture 12" descr="14-0218-16D.lr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16" b="25769"/>
          <a:stretch/>
        </p:blipFill>
        <p:spPr>
          <a:xfrm>
            <a:off x="-17762" y="817011"/>
            <a:ext cx="9189720" cy="2966102"/>
          </a:xfrm>
          <a:prstGeom prst="rect">
            <a:avLst/>
          </a:prstGeom>
        </p:spPr>
      </p:pic>
      <p:pic>
        <p:nvPicPr>
          <p:cNvPr id="14" name="Picture 13" descr="FermiLogoBar_DOE_KO_horiz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61" y="249843"/>
            <a:ext cx="9010786" cy="30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41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71550"/>
            <a:ext cx="8672513" cy="50593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3/6/17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6504213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Bakken | Lab Status Meeting</a:t>
            </a:r>
            <a:endParaRPr lang="en-US" b="1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226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971550"/>
            <a:ext cx="4206240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692452" y="971550"/>
            <a:ext cx="4215383" cy="3633788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69245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3/6/17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04213"/>
            <a:ext cx="626211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Bakken | Lab Status Meeting</a:t>
            </a:r>
            <a:endParaRPr lang="en-US" b="1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58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958849"/>
            <a:ext cx="3027894" cy="50226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542712" y="958850"/>
            <a:ext cx="5347605" cy="50226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>
          <a:xfrm>
            <a:off x="736827" y="6504213"/>
            <a:ext cx="675368" cy="241300"/>
          </a:xfr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 smtClean="0"/>
              <a:t>3/6/17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>
          <a:xfrm>
            <a:off x="1530601" y="6504213"/>
            <a:ext cx="6262119" cy="250031"/>
          </a:xfrm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 smtClean="0"/>
              <a:t>Bakken | Lab Status Meeting</a:t>
            </a:r>
            <a:endParaRPr lang="en-US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979A04A2-726F-2143-A443-7788AF2717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254026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83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971550"/>
            <a:ext cx="8686800" cy="3726717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lang="en-US" noProof="0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686800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 i="0">
                <a:solidFill>
                  <a:srgbClr val="004C97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3/6/17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3" y="6504213"/>
            <a:ext cx="6251958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Bakken | Lab Status Meeting</a:t>
            </a:r>
            <a:endParaRPr lang="en-US" b="1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915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6827" y="6504213"/>
            <a:ext cx="675368" cy="241300"/>
          </a:xfrm>
        </p:spPr>
        <p:txBody>
          <a:bodyPr/>
          <a:lstStyle/>
          <a:p>
            <a:pPr>
              <a:defRPr/>
            </a:pPr>
            <a:r>
              <a:rPr lang="en-US" smtClean="0"/>
              <a:t>3/6/17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30602" y="6504213"/>
            <a:ext cx="6260399" cy="242873"/>
          </a:xfrm>
        </p:spPr>
        <p:txBody>
          <a:bodyPr/>
          <a:lstStyle/>
          <a:p>
            <a:pPr>
              <a:defRPr/>
            </a:pPr>
            <a:r>
              <a:rPr lang="en-US" smtClean="0"/>
              <a:t>Bakken | Lab Status Meeting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22250" y="254000"/>
            <a:ext cx="8675688" cy="5802923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2882221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: Extra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3/6/17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30603" y="6504213"/>
            <a:ext cx="6272278" cy="242873"/>
          </a:xfrm>
        </p:spPr>
        <p:txBody>
          <a:bodyPr/>
          <a:lstStyle/>
          <a:p>
            <a:pPr>
              <a:defRPr/>
            </a:pPr>
            <a:r>
              <a:rPr lang="en-US" smtClean="0"/>
              <a:t>Bakken | Lab Status Meeting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8600" y="251752"/>
            <a:ext cx="8686800" cy="427877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8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Picture Placeholder 14"/>
          <p:cNvSpPr>
            <a:spLocks noGrp="1"/>
          </p:cNvSpPr>
          <p:nvPr>
            <p:ph type="pic" sz="quarter" idx="19"/>
          </p:nvPr>
        </p:nvSpPr>
        <p:spPr>
          <a:xfrm>
            <a:off x="205694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5" name="Picture Placeholder 14"/>
          <p:cNvSpPr>
            <a:spLocks noGrp="1"/>
          </p:cNvSpPr>
          <p:nvPr>
            <p:ph type="pic" sz="quarter" idx="20"/>
          </p:nvPr>
        </p:nvSpPr>
        <p:spPr>
          <a:xfrm>
            <a:off x="197942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6" name="Picture Placeholder 14"/>
          <p:cNvSpPr>
            <a:spLocks noGrp="1"/>
          </p:cNvSpPr>
          <p:nvPr>
            <p:ph type="pic" sz="quarter" idx="21"/>
          </p:nvPr>
        </p:nvSpPr>
        <p:spPr>
          <a:xfrm>
            <a:off x="375320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Picture Placeholder 14"/>
          <p:cNvSpPr>
            <a:spLocks noGrp="1"/>
          </p:cNvSpPr>
          <p:nvPr>
            <p:ph type="pic" sz="quarter" idx="22"/>
          </p:nvPr>
        </p:nvSpPr>
        <p:spPr>
          <a:xfrm>
            <a:off x="5534456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8" name="Picture Placeholder 14"/>
          <p:cNvSpPr>
            <a:spLocks noGrp="1"/>
          </p:cNvSpPr>
          <p:nvPr>
            <p:ph type="pic" sz="quarter" idx="23"/>
          </p:nvPr>
        </p:nvSpPr>
        <p:spPr>
          <a:xfrm>
            <a:off x="7300765" y="271556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9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205694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0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197942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1" name="Picture Placeholder 14"/>
          <p:cNvSpPr>
            <a:spLocks noGrp="1"/>
          </p:cNvSpPr>
          <p:nvPr>
            <p:ph type="pic" sz="quarter" idx="16"/>
          </p:nvPr>
        </p:nvSpPr>
        <p:spPr>
          <a:xfrm>
            <a:off x="375320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2" name="Picture Placeholder 14"/>
          <p:cNvSpPr>
            <a:spLocks noGrp="1"/>
          </p:cNvSpPr>
          <p:nvPr>
            <p:ph type="pic" sz="quarter" idx="17"/>
          </p:nvPr>
        </p:nvSpPr>
        <p:spPr>
          <a:xfrm>
            <a:off x="5534456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3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7300765" y="972176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4" name="Picture Placeholder 14"/>
          <p:cNvSpPr>
            <a:spLocks noGrp="1"/>
          </p:cNvSpPr>
          <p:nvPr>
            <p:ph type="pic" sz="quarter" idx="24"/>
          </p:nvPr>
        </p:nvSpPr>
        <p:spPr>
          <a:xfrm>
            <a:off x="205694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5" name="Picture Placeholder 14"/>
          <p:cNvSpPr>
            <a:spLocks noGrp="1"/>
          </p:cNvSpPr>
          <p:nvPr>
            <p:ph type="pic" sz="quarter" idx="25"/>
          </p:nvPr>
        </p:nvSpPr>
        <p:spPr>
          <a:xfrm>
            <a:off x="197942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6" name="Picture Placeholder 14"/>
          <p:cNvSpPr>
            <a:spLocks noGrp="1"/>
          </p:cNvSpPr>
          <p:nvPr>
            <p:ph type="pic" sz="quarter" idx="26"/>
          </p:nvPr>
        </p:nvSpPr>
        <p:spPr>
          <a:xfrm>
            <a:off x="375320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7" name="Picture Placeholder 14"/>
          <p:cNvSpPr>
            <a:spLocks noGrp="1"/>
          </p:cNvSpPr>
          <p:nvPr>
            <p:ph type="pic" sz="quarter" idx="27"/>
          </p:nvPr>
        </p:nvSpPr>
        <p:spPr>
          <a:xfrm>
            <a:off x="5534456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8" name="Picture Placeholder 14"/>
          <p:cNvSpPr>
            <a:spLocks noGrp="1"/>
          </p:cNvSpPr>
          <p:nvPr>
            <p:ph type="pic" sz="quarter" idx="28"/>
          </p:nvPr>
        </p:nvSpPr>
        <p:spPr>
          <a:xfrm>
            <a:off x="7300765" y="4448801"/>
            <a:ext cx="1600200" cy="1600200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400">
                <a:solidFill>
                  <a:srgbClr val="505050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161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3/6/17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Bakken | Lab Status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395E8-96EB-4806-B30F-2AFFD0F227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2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NUL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736827" y="6504213"/>
            <a:ext cx="675368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3/6/17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0602" y="6504213"/>
            <a:ext cx="6260399" cy="242873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12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smtClean="0"/>
              <a:t>Bakken | Lab Status Meeting</a:t>
            </a:r>
            <a:endParaRPr lang="en-US" b="1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2250" y="6504213"/>
            <a:ext cx="414338" cy="23728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004C97"/>
                </a:solidFill>
                <a:latin typeface="Helvetica" charset="0"/>
                <a:cs typeface="ＭＳ Ｐゴシック" charset="0"/>
              </a:defRPr>
            </a:lvl1pPr>
          </a:lstStyle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" name="Date Placeholder 3"/>
          <p:cNvSpPr txBox="1">
            <a:spLocks/>
          </p:cNvSpPr>
          <p:nvPr/>
        </p:nvSpPr>
        <p:spPr>
          <a:xfrm>
            <a:off x="6450013" y="4477484"/>
            <a:ext cx="1076325" cy="241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215900" y="6258863"/>
            <a:ext cx="8699500" cy="197990"/>
            <a:chOff x="600217" y="6258863"/>
            <a:chExt cx="8297721" cy="188846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600217" y="6357936"/>
              <a:ext cx="7190785" cy="0"/>
            </a:xfrm>
            <a:prstGeom prst="line">
              <a:avLst/>
            </a:prstGeom>
            <a:ln w="76200" cmpd="sng">
              <a:solidFill>
                <a:srgbClr val="99D6EA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6" descr="FermiLogo_RGB_NALBlue.png"/>
            <p:cNvPicPr>
              <a:picLocks noChangeAspect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3781" y="6258863"/>
              <a:ext cx="1044157" cy="188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9" r:id="rId1"/>
    <p:sldLayoutId id="2147484104" r:id="rId2"/>
    <p:sldLayoutId id="2147484105" r:id="rId3"/>
    <p:sldLayoutId id="2147484120" r:id="rId4"/>
    <p:sldLayoutId id="2147484103" r:id="rId5"/>
    <p:sldLayoutId id="2147484122" r:id="rId6"/>
    <p:sldLayoutId id="2147484116" r:id="rId7"/>
    <p:sldLayoutId id="2147484123" r:id="rId8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7F7F7F"/>
          </a:solidFill>
          <a:latin typeface="Helvetica"/>
          <a:ea typeface="ＭＳ Ｐゴシック" charset="0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3/6/17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Bakken | Lab Status Meeting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48C009B-CB69-E04A-B9B3-34B26D69E9C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832" y="0"/>
            <a:ext cx="756233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689877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_PPT_090815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684d57e-1e2d-4e4e-b964-3c7a0f1fc74b">-457-11</_dlc_DocId>
    <_dlc_DocIdUrl xmlns="0684d57e-1e2d-4e4e-b964-3c7a0f1fc74b">
      <Url>https://fermipoint.fnal.gov/organization/cs/metrics/_layouts/15/DocIdRedir.aspx?ID=-457-11</Url>
      <Description>-457-11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DFE7BB5D23BA4AA35FAE13869F3B54" ma:contentTypeVersion="53" ma:contentTypeDescription="Create a new document." ma:contentTypeScope="" ma:versionID="8635348765deb783bdcd1e4bb47c714e">
  <xsd:schema xmlns:xsd="http://www.w3.org/2001/XMLSchema" xmlns:xs="http://www.w3.org/2001/XMLSchema" xmlns:p="http://schemas.microsoft.com/office/2006/metadata/properties" xmlns:ns2="0684d57e-1e2d-4e4e-b964-3c7a0f1fc74b" targetNamespace="http://schemas.microsoft.com/office/2006/metadata/properties" ma:root="true" ma:fieldsID="21611531ee49f553ae99eab5cdc38f4c" ns2:_="">
    <xsd:import namespace="0684d57e-1e2d-4e4e-b964-3c7a0f1fc74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84d57e-1e2d-4e4e-b964-3c7a0f1fc74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D5398DA2-0880-4491-AB88-C1C517F3271A}">
  <ds:schemaRefs>
    <ds:schemaRef ds:uri="http://schemas.microsoft.com/office/2006/metadata/properties"/>
    <ds:schemaRef ds:uri="http://schemas.microsoft.com/office/infopath/2007/PartnerControls"/>
    <ds:schemaRef ds:uri="0684d57e-1e2d-4e4e-b964-3c7a0f1fc74b"/>
  </ds:schemaRefs>
</ds:datastoreItem>
</file>

<file path=customXml/itemProps2.xml><?xml version="1.0" encoding="utf-8"?>
<ds:datastoreItem xmlns:ds="http://schemas.openxmlformats.org/officeDocument/2006/customXml" ds:itemID="{5E23D9AC-A352-45C3-9D41-6DEDD6873F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930A03-3E86-4F29-B76F-DC98600019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684d57e-1e2d-4e4e-b964-3c7a0f1fc7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21B44067-3C20-4A85-8F84-EC2D972C469B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Fermilab_PowerPoint_Template_090915</Template>
  <TotalTime>406</TotalTime>
  <Words>8</Words>
  <Application>Microsoft Macintosh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Geneva</vt:lpstr>
      <vt:lpstr>Helvetica</vt:lpstr>
      <vt:lpstr>ＭＳ Ｐゴシック</vt:lpstr>
      <vt:lpstr>Fermilab_PPT_090815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CCD Impact Metrics</dc:title>
  <dc:creator>Jon A Bakken</dc:creator>
  <cp:lastModifiedBy>Jon A Bakken</cp:lastModifiedBy>
  <cp:revision>34</cp:revision>
  <cp:lastPrinted>2014-01-20T19:40:21Z</cp:lastPrinted>
  <dcterms:created xsi:type="dcterms:W3CDTF">2016-10-10T16:25:21Z</dcterms:created>
  <dcterms:modified xsi:type="dcterms:W3CDTF">2017-03-06T19:51:02Z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4569070e-5849-4da7-892c-bfcd53620a21</vt:lpwstr>
  </property>
  <property fmtid="{D5CDD505-2E9C-101B-9397-08002B2CF9AE}" pid="3" name="ContentTypeId">
    <vt:lpwstr>0x010100C6DFE7BB5D23BA4AA35FAE13869F3B54</vt:lpwstr>
  </property>
</Properties>
</file>