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6"/>
  </p:notesMasterIdLst>
  <p:handoutMasterIdLst>
    <p:handoutMasterId r:id="rId7"/>
  </p:handoutMasterIdLst>
  <p:sldIdLst>
    <p:sldId id="294" r:id="rId2"/>
    <p:sldId id="296" r:id="rId3"/>
    <p:sldId id="301" r:id="rId4"/>
    <p:sldId id="302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2" autoAdjust="0"/>
    <p:restoredTop sz="93134"/>
  </p:normalViewPr>
  <p:slideViewPr>
    <p:cSldViewPr snapToGrid="0" snapToObjects="1" showGuides="1">
      <p:cViewPr>
        <p:scale>
          <a:sx n="103" d="100"/>
          <a:sy n="103" d="100"/>
        </p:scale>
        <p:origin x="328" y="28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3/13/17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3/13/17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3/13/17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fifemon-pp.fnal.gov/dashboard/db/scd-summary-gpgrid" TargetMode="Externa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SCD Computing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fifemon-pp.fnal.gov/dashboard/db/scd-summary-gpgrid</a:t>
            </a:r>
            <a:endParaRPr lang="en-US" dirty="0"/>
          </a:p>
          <a:p>
            <a:r>
              <a:rPr lang="en-US" dirty="0" err="1" smtClean="0"/>
              <a:t>GPGrid</a:t>
            </a:r>
            <a:r>
              <a:rPr lang="en-US" dirty="0" smtClean="0"/>
              <a:t> usage saturated. As many as 170K jobs in the queue.</a:t>
            </a:r>
          </a:p>
          <a:p>
            <a:r>
              <a:rPr lang="en-US" dirty="0" smtClean="0"/>
              <a:t>Most jobs not submitted to include the OSG.</a:t>
            </a:r>
          </a:p>
          <a:p>
            <a:r>
              <a:rPr lang="en-US" dirty="0" smtClean="0"/>
              <a:t>158 systems still at SLF5. Working our way down</a:t>
            </a:r>
            <a:r>
              <a:rPr lang="en-US" smtClean="0"/>
              <a:t>. 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FIFE Operations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3/13/17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b="48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fifemon-pp.fnal.gov/dashboard/db/scd-summary-cms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Much of farm available for OSG use (blue), but even OSG demand </a:t>
            </a:r>
            <a:r>
              <a:rPr lang="en-US" dirty="0" err="1" smtClean="0"/>
              <a:t>couldn</a:t>
            </a:r>
            <a:r>
              <a:rPr lang="fr-FR" dirty="0" smtClean="0"/>
              <a:t>’</a:t>
            </a:r>
            <a:r>
              <a:rPr lang="en-US" dirty="0" smtClean="0"/>
              <a:t>t fill.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Operations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3/13/17</a:t>
            </a:fld>
            <a:endParaRPr lang="en-US" dirty="0"/>
          </a:p>
        </p:txBody>
      </p:sp>
      <p:pic>
        <p:nvPicPr>
          <p:cNvPr id="9" name="Picture Placeholder 7"/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3" b="50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landscape.fnal.gov</a:t>
            </a:r>
            <a:r>
              <a:rPr lang="en-US" dirty="0"/>
              <a:t>/</a:t>
            </a:r>
            <a:r>
              <a:rPr lang="en-US" dirty="0" err="1"/>
              <a:t>lpc</a:t>
            </a:r>
            <a:r>
              <a:rPr lang="en-US" dirty="0"/>
              <a:t>/dashboard/</a:t>
            </a:r>
            <a:r>
              <a:rPr lang="en-US" dirty="0" err="1"/>
              <a:t>db</a:t>
            </a:r>
            <a:r>
              <a:rPr lang="en-US" dirty="0"/>
              <a:t>/</a:t>
            </a:r>
            <a:r>
              <a:rPr lang="en-US" dirty="0" err="1"/>
              <a:t>lpc-summary?from</a:t>
            </a:r>
            <a:r>
              <a:rPr lang="en-US" dirty="0"/>
              <a:t>=now-1w%2Fw&amp;to=now-1w%2Fw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LPC Operations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17D9F378-1991-BE4E-8AF8-00866E17B6CD}" type="datetime1">
              <a:rPr lang="en-US" smtClean="0"/>
              <a:t>3/13/17</a:t>
            </a:fld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9" b="6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772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16551</TotalTime>
  <Words>89</Words>
  <Application>Microsoft Macintosh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  <vt:lpstr>FIFE Operations</vt:lpstr>
      <vt:lpstr>CMS Operations</vt:lpstr>
      <vt:lpstr>CMS LPC Operations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37</cp:revision>
  <cp:lastPrinted>2014-01-20T19:40:21Z</cp:lastPrinted>
  <dcterms:created xsi:type="dcterms:W3CDTF">2016-11-14T19:42:34Z</dcterms:created>
  <dcterms:modified xsi:type="dcterms:W3CDTF">2017-03-13T19:56:03Z</dcterms:modified>
</cp:coreProperties>
</file>