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701" autoAdjust="0"/>
  </p:normalViewPr>
  <p:slideViewPr>
    <p:cSldViewPr>
      <p:cViewPr>
        <p:scale>
          <a:sx n="75" d="100"/>
          <a:sy n="75" d="100"/>
        </p:scale>
        <p:origin x="-39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15/03/2017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15/03/2017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15/03/2017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15/03/2017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15/03/2017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15/03/2017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5619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Technical </a:t>
            </a:r>
            <a:r>
              <a:rPr lang="en-US" sz="2800" b="1" dirty="0"/>
              <a:t>B</a:t>
            </a:r>
            <a:r>
              <a:rPr lang="en-US" sz="2800" b="1" dirty="0" smtClean="0"/>
              <a:t>oard Meeting, </a:t>
            </a:r>
            <a:r>
              <a:rPr lang="en-US" sz="2800" b="1" dirty="0" smtClean="0"/>
              <a:t>15/3/2017</a:t>
            </a:r>
            <a:endParaRPr lang="en-US" sz="2800" b="1" dirty="0" smtClean="0"/>
          </a:p>
          <a:p>
            <a:endParaRPr lang="en-US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972080" cy="48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35496" y="188640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Update </a:t>
            </a:r>
            <a:r>
              <a:rPr lang="en-US" dirty="0" smtClean="0"/>
              <a:t>by </a:t>
            </a:r>
            <a:r>
              <a:rPr lang="en-US" dirty="0" err="1" smtClean="0"/>
              <a:t>Adamo</a:t>
            </a:r>
            <a:r>
              <a:rPr lang="en-US" dirty="0" smtClean="0"/>
              <a:t> on general design </a:t>
            </a:r>
            <a:r>
              <a:rPr lang="en-US" dirty="0" smtClean="0"/>
              <a:t>aspects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Update by Franco  on </a:t>
            </a:r>
            <a:r>
              <a:rPr lang="en-US" dirty="0" smtClean="0"/>
              <a:t>Signal </a:t>
            </a:r>
            <a:r>
              <a:rPr lang="en-US" dirty="0" smtClean="0"/>
              <a:t>FT </a:t>
            </a:r>
            <a:r>
              <a:rPr lang="en-US" dirty="0" smtClean="0"/>
              <a:t>quotation (discussed at past meeting)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Schedule update by Dominique (related to SPSC report) taking into account the availability of infrastructure, final design of detector elements and procurement process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2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5893"/>
            <a:ext cx="8632242" cy="545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95536" y="188640"/>
            <a:ext cx="496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Schedule </a:t>
            </a:r>
            <a:r>
              <a:rPr lang="fr-FR" dirty="0" err="1" smtClean="0"/>
              <a:t>confirmed</a:t>
            </a:r>
            <a:r>
              <a:rPr lang="fr-FR" dirty="0" smtClean="0"/>
              <a:t>, </a:t>
            </a:r>
            <a:r>
              <a:rPr lang="fr-FR" dirty="0" err="1" smtClean="0"/>
              <a:t>draft</a:t>
            </a:r>
            <a:r>
              <a:rPr lang="fr-FR" dirty="0" smtClean="0"/>
              <a:t> </a:t>
            </a:r>
            <a:r>
              <a:rPr lang="fr-FR" dirty="0" err="1" smtClean="0"/>
              <a:t>repartition</a:t>
            </a:r>
            <a:r>
              <a:rPr lang="fr-FR" dirty="0" smtClean="0"/>
              <a:t> in </a:t>
            </a:r>
            <a:r>
              <a:rPr lang="fr-FR" dirty="0" err="1" smtClean="0"/>
              <a:t>next</a:t>
            </a:r>
            <a:r>
              <a:rPr lang="fr-FR" dirty="0" smtClean="0"/>
              <a:t>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2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539552" y="475060"/>
            <a:ext cx="824392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Parallel</a:t>
            </a:r>
            <a:r>
              <a:rPr lang="fr-FR" dirty="0" smtClean="0"/>
              <a:t> session CRP </a:t>
            </a:r>
            <a:r>
              <a:rPr lang="fr-FR" dirty="0" err="1" smtClean="0"/>
              <a:t>electronics</a:t>
            </a:r>
            <a:r>
              <a:rPr lang="fr-FR" dirty="0" smtClean="0"/>
              <a:t> and DAQ (Design)  13:30-15:00 1h30</a:t>
            </a:r>
          </a:p>
          <a:p>
            <a:endParaRPr lang="fr-FR" dirty="0"/>
          </a:p>
          <a:p>
            <a:r>
              <a:rPr lang="fr-FR" dirty="0" smtClean="0"/>
              <a:t>LEM 15’ </a:t>
            </a:r>
          </a:p>
          <a:p>
            <a:r>
              <a:rPr lang="fr-FR" dirty="0" smtClean="0"/>
              <a:t>CRP 35’ (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split in </a:t>
            </a:r>
            <a:r>
              <a:rPr lang="fr-FR" dirty="0" err="1" smtClean="0"/>
              <a:t>sub</a:t>
            </a:r>
            <a:r>
              <a:rPr lang="fr-FR" dirty="0" smtClean="0"/>
              <a:t>-items Frames, </a:t>
            </a:r>
            <a:r>
              <a:rPr lang="fr-FR" dirty="0" err="1" smtClean="0"/>
              <a:t>motorization</a:t>
            </a:r>
            <a:r>
              <a:rPr lang="fr-FR" dirty="0" smtClean="0"/>
              <a:t>, </a:t>
            </a:r>
            <a:r>
              <a:rPr lang="fr-FR" dirty="0" err="1" smtClean="0"/>
              <a:t>grid</a:t>
            </a:r>
            <a:r>
              <a:rPr lang="fr-FR" dirty="0" smtClean="0"/>
              <a:t>…)</a:t>
            </a:r>
          </a:p>
          <a:p>
            <a:r>
              <a:rPr lang="fr-FR" dirty="0" smtClean="0"/>
              <a:t>Charge </a:t>
            </a:r>
            <a:r>
              <a:rPr lang="fr-FR" dirty="0" err="1" smtClean="0"/>
              <a:t>readout</a:t>
            </a:r>
            <a:r>
              <a:rPr lang="fr-FR" dirty="0" smtClean="0"/>
              <a:t> FE </a:t>
            </a:r>
            <a:r>
              <a:rPr lang="fr-FR" dirty="0" err="1" smtClean="0"/>
              <a:t>electronics</a:t>
            </a:r>
            <a:r>
              <a:rPr lang="fr-FR" dirty="0" smtClean="0"/>
              <a:t> 15’</a:t>
            </a:r>
          </a:p>
          <a:p>
            <a:r>
              <a:rPr lang="fr-FR" dirty="0" smtClean="0"/>
              <a:t>Digital FE, DAQ and Online </a:t>
            </a:r>
            <a:r>
              <a:rPr lang="fr-FR" dirty="0" err="1" smtClean="0"/>
              <a:t>processing</a:t>
            </a:r>
            <a:r>
              <a:rPr lang="fr-FR" dirty="0" smtClean="0"/>
              <a:t> 25’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err="1"/>
              <a:t>Parallel</a:t>
            </a:r>
            <a:r>
              <a:rPr lang="fr-FR" dirty="0"/>
              <a:t> session CRP </a:t>
            </a:r>
            <a:r>
              <a:rPr lang="fr-FR" dirty="0" err="1"/>
              <a:t>electronics</a:t>
            </a:r>
            <a:r>
              <a:rPr lang="fr-FR" dirty="0"/>
              <a:t> and DAQ </a:t>
            </a:r>
            <a:r>
              <a:rPr lang="fr-FR" dirty="0" smtClean="0"/>
              <a:t>(Production and QA)  15:30-17:00 1h30 </a:t>
            </a:r>
            <a:r>
              <a:rPr lang="fr-FR" dirty="0" err="1" smtClean="0"/>
              <a:t>1h30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LEM 30’</a:t>
            </a:r>
          </a:p>
          <a:p>
            <a:r>
              <a:rPr lang="fr-FR" dirty="0" smtClean="0"/>
              <a:t>CRP 40’ </a:t>
            </a:r>
            <a:r>
              <a:rPr lang="fr-FR" dirty="0"/>
              <a:t>(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split in </a:t>
            </a:r>
            <a:r>
              <a:rPr lang="fr-FR" dirty="0" err="1"/>
              <a:t>sub</a:t>
            </a:r>
            <a:r>
              <a:rPr lang="fr-FR" dirty="0"/>
              <a:t>-items</a:t>
            </a:r>
            <a:r>
              <a:rPr lang="fr-FR" dirty="0" smtClean="0"/>
              <a:t>)</a:t>
            </a:r>
          </a:p>
          <a:p>
            <a:r>
              <a:rPr lang="fr-FR" dirty="0" smtClean="0"/>
              <a:t>Charge </a:t>
            </a:r>
            <a:r>
              <a:rPr lang="fr-FR" dirty="0" err="1" smtClean="0"/>
              <a:t>readout</a:t>
            </a:r>
            <a:r>
              <a:rPr lang="fr-FR" dirty="0" smtClean="0"/>
              <a:t> and DAQ 20’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1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539552" y="475060"/>
            <a:ext cx="78676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Parallel</a:t>
            </a:r>
            <a:r>
              <a:rPr lang="fr-FR" dirty="0" smtClean="0"/>
              <a:t> session Photon and Slow control (Design)  13:30-15:00 1h30</a:t>
            </a:r>
          </a:p>
          <a:p>
            <a:endParaRPr lang="fr-FR" dirty="0"/>
          </a:p>
          <a:p>
            <a:r>
              <a:rPr lang="fr-FR" dirty="0" err="1" smtClean="0"/>
              <a:t>PMTs</a:t>
            </a:r>
            <a:r>
              <a:rPr lang="fr-FR" dirty="0" smtClean="0"/>
              <a:t> 30’</a:t>
            </a:r>
          </a:p>
          <a:p>
            <a:r>
              <a:rPr lang="fr-FR" dirty="0" smtClean="0"/>
              <a:t>LRO </a:t>
            </a:r>
            <a:r>
              <a:rPr lang="fr-FR" dirty="0" err="1" smtClean="0"/>
              <a:t>electronics</a:t>
            </a:r>
            <a:r>
              <a:rPr lang="fr-FR" dirty="0" smtClean="0"/>
              <a:t> 20’ </a:t>
            </a:r>
          </a:p>
          <a:p>
            <a:r>
              <a:rPr lang="fr-FR" dirty="0" smtClean="0"/>
              <a:t>Slow control 30’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/>
              <a:t>Parallel</a:t>
            </a:r>
            <a:r>
              <a:rPr lang="fr-FR" dirty="0"/>
              <a:t> session Photon and Slow </a:t>
            </a:r>
            <a:r>
              <a:rPr lang="fr-FR" dirty="0" smtClean="0"/>
              <a:t>control (Production and QA)  15:30-17:00 1h30 </a:t>
            </a:r>
          </a:p>
          <a:p>
            <a:endParaRPr lang="fr-FR" dirty="0"/>
          </a:p>
          <a:p>
            <a:r>
              <a:rPr lang="fr-FR" dirty="0" err="1"/>
              <a:t>PMTs</a:t>
            </a:r>
            <a:r>
              <a:rPr lang="fr-FR" dirty="0"/>
              <a:t> 30’</a:t>
            </a:r>
          </a:p>
          <a:p>
            <a:r>
              <a:rPr lang="fr-FR" dirty="0"/>
              <a:t>LRO </a:t>
            </a:r>
            <a:r>
              <a:rPr lang="fr-FR" dirty="0" err="1"/>
              <a:t>electronics</a:t>
            </a:r>
            <a:r>
              <a:rPr lang="fr-FR" dirty="0"/>
              <a:t> 20’ </a:t>
            </a:r>
          </a:p>
          <a:p>
            <a:r>
              <a:rPr lang="fr-FR" dirty="0"/>
              <a:t>Slow control 30’</a:t>
            </a:r>
          </a:p>
        </p:txBody>
      </p:sp>
    </p:spTree>
    <p:extLst>
      <p:ext uri="{BB962C8B-B14F-4D97-AF65-F5344CB8AC3E}">
        <p14:creationId xmlns:p14="http://schemas.microsoft.com/office/powerpoint/2010/main" val="203833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539552" y="475060"/>
            <a:ext cx="555600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Plenary</a:t>
            </a:r>
            <a:r>
              <a:rPr lang="fr-FR" dirty="0" smtClean="0"/>
              <a:t> session Drift cage, cathode HV 8:30-10:30 2h</a:t>
            </a:r>
          </a:p>
          <a:p>
            <a:endParaRPr lang="fr-FR" dirty="0" smtClean="0"/>
          </a:p>
          <a:p>
            <a:r>
              <a:rPr lang="fr-FR" dirty="0" err="1" smtClean="0"/>
              <a:t>Chimneys</a:t>
            </a:r>
            <a:r>
              <a:rPr lang="fr-FR" dirty="0" smtClean="0"/>
              <a:t> 20’</a:t>
            </a:r>
          </a:p>
          <a:p>
            <a:r>
              <a:rPr lang="fr-FR" dirty="0" smtClean="0"/>
              <a:t>Drift Cage 30’</a:t>
            </a:r>
          </a:p>
          <a:p>
            <a:r>
              <a:rPr lang="fr-FR" dirty="0" smtClean="0"/>
              <a:t>DC </a:t>
            </a:r>
            <a:r>
              <a:rPr lang="fr-FR" dirty="0" err="1" smtClean="0"/>
              <a:t>Electrical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20’</a:t>
            </a:r>
          </a:p>
          <a:p>
            <a:r>
              <a:rPr lang="fr-FR" dirty="0" smtClean="0"/>
              <a:t>Cathode 20’ </a:t>
            </a:r>
          </a:p>
          <a:p>
            <a:r>
              <a:rPr lang="fr-FR" dirty="0" smtClean="0"/>
              <a:t>HV 30’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/>
              <a:t>Plenary</a:t>
            </a:r>
            <a:r>
              <a:rPr lang="fr-FR" dirty="0"/>
              <a:t> session Drift cage, cathode HV </a:t>
            </a:r>
            <a:r>
              <a:rPr lang="fr-FR" dirty="0" smtClean="0"/>
              <a:t>11:00-11:30 1:30h</a:t>
            </a:r>
            <a:endParaRPr lang="fr-FR" dirty="0"/>
          </a:p>
          <a:p>
            <a:endParaRPr lang="fr-FR" dirty="0" smtClean="0"/>
          </a:p>
          <a:p>
            <a:r>
              <a:rPr lang="fr-FR" dirty="0" err="1"/>
              <a:t>Chimneys</a:t>
            </a:r>
            <a:r>
              <a:rPr lang="fr-FR" dirty="0"/>
              <a:t> </a:t>
            </a:r>
            <a:r>
              <a:rPr lang="fr-FR" dirty="0" smtClean="0"/>
              <a:t>10</a:t>
            </a:r>
            <a:r>
              <a:rPr lang="fr-FR" dirty="0"/>
              <a:t>’</a:t>
            </a:r>
          </a:p>
          <a:p>
            <a:r>
              <a:rPr lang="fr-FR" dirty="0"/>
              <a:t>Drift Cage </a:t>
            </a:r>
            <a:r>
              <a:rPr lang="fr-FR" dirty="0" smtClean="0"/>
              <a:t>20</a:t>
            </a:r>
            <a:r>
              <a:rPr lang="fr-FR" dirty="0"/>
              <a:t>’</a:t>
            </a:r>
          </a:p>
          <a:p>
            <a:r>
              <a:rPr lang="fr-FR" dirty="0"/>
              <a:t>DC </a:t>
            </a:r>
            <a:r>
              <a:rPr lang="fr-FR" dirty="0" err="1"/>
              <a:t>Electrical</a:t>
            </a:r>
            <a:r>
              <a:rPr lang="fr-FR" dirty="0"/>
              <a:t> </a:t>
            </a:r>
            <a:r>
              <a:rPr lang="fr-FR" dirty="0" err="1"/>
              <a:t>elements</a:t>
            </a:r>
            <a:r>
              <a:rPr lang="fr-FR" dirty="0"/>
              <a:t> </a:t>
            </a:r>
            <a:r>
              <a:rPr lang="fr-FR" dirty="0" smtClean="0"/>
              <a:t>10</a:t>
            </a:r>
            <a:r>
              <a:rPr lang="fr-FR" dirty="0"/>
              <a:t>’</a:t>
            </a:r>
          </a:p>
          <a:p>
            <a:r>
              <a:rPr lang="fr-FR" dirty="0"/>
              <a:t>Cathode 20’ </a:t>
            </a:r>
          </a:p>
          <a:p>
            <a:r>
              <a:rPr lang="fr-FR" dirty="0"/>
              <a:t>HV </a:t>
            </a:r>
            <a:r>
              <a:rPr lang="fr-FR" dirty="0" smtClean="0"/>
              <a:t>20</a:t>
            </a:r>
            <a:r>
              <a:rPr lang="fr-FR" dirty="0"/>
              <a:t>’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6389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7770</TotalTime>
  <Words>243</Words>
  <Application>Microsoft Office PowerPoint</Application>
  <PresentationFormat>Affichage à l'écran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229</cp:revision>
  <dcterms:created xsi:type="dcterms:W3CDTF">2015-04-08T06:38:53Z</dcterms:created>
  <dcterms:modified xsi:type="dcterms:W3CDTF">2017-03-15T12:58:48Z</dcterms:modified>
</cp:coreProperties>
</file>