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404664"/>
            <a:ext cx="76324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Signal </a:t>
            </a:r>
            <a:r>
              <a:rPr lang="fr-FR" dirty="0" err="1" smtClean="0"/>
              <a:t>chimneys</a:t>
            </a:r>
            <a:r>
              <a:rPr lang="fr-FR" dirty="0" smtClean="0"/>
              <a:t> update   15/3/2017</a:t>
            </a:r>
          </a:p>
          <a:p>
            <a:endParaRPr lang="fr-FR" dirty="0"/>
          </a:p>
          <a:p>
            <a:r>
              <a:rPr lang="fr-FR" dirty="0" smtClean="0"/>
              <a:t>Franco </a:t>
            </a:r>
            <a:r>
              <a:rPr lang="fr-FR" dirty="0" err="1" smtClean="0"/>
              <a:t>Sergiampietri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Franco </a:t>
            </a:r>
            <a:r>
              <a:rPr lang="fr-FR" dirty="0" err="1" smtClean="0"/>
              <a:t>could</a:t>
            </a:r>
            <a:r>
              <a:rPr lang="fr-FR" dirty="0" smtClean="0"/>
              <a:t> not attend </a:t>
            </a:r>
            <a:r>
              <a:rPr lang="fr-FR" dirty="0" err="1" smtClean="0"/>
              <a:t>today</a:t>
            </a:r>
            <a:r>
              <a:rPr lang="fr-FR" dirty="0" smtClean="0"/>
              <a:t> the </a:t>
            </a:r>
            <a:r>
              <a:rPr lang="fr-FR" dirty="0" err="1" smtClean="0"/>
              <a:t>next</a:t>
            </a:r>
            <a:r>
              <a:rPr lang="fr-FR" dirty="0" smtClean="0"/>
              <a:t> slide </a:t>
            </a:r>
            <a:r>
              <a:rPr lang="fr-FR" dirty="0" err="1" smtClean="0"/>
              <a:t>contains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information </a:t>
            </a:r>
            <a:r>
              <a:rPr lang="fr-FR" dirty="0" err="1" smtClean="0"/>
              <a:t>he</a:t>
            </a:r>
            <a:r>
              <a:rPr lang="fr-FR" dirty="0" smtClean="0"/>
              <a:t> sent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9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5" y="620688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executive drawings for the signal chimneys are almost ready, all details have been defined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cold flange is now completely compatible with the FE cards design of the FE cards already measured on 3x1x1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Franco is preparing the material to ask for the quotation for 12 chimneys + 1 spare</a:t>
            </a:r>
          </a:p>
          <a:p>
            <a:endParaRPr lang="en-US" dirty="0" smtClean="0"/>
          </a:p>
          <a:p>
            <a:r>
              <a:rPr lang="en-US" dirty="0" smtClean="0"/>
              <a:t>This is a list of additional pieces to be ordered that Franco has prepared:</a:t>
            </a:r>
          </a:p>
          <a:p>
            <a:pPr marL="342900" indent="-342900">
              <a:buAutoNum type="alphaLcParenR"/>
            </a:pPr>
            <a:r>
              <a:rPr lang="en-US" dirty="0" smtClean="0"/>
              <a:t>Cryogenic valves 2/chimney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Purging valves 1/chimney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N2 flushing valves 1/chimney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VCR L connections 3/chimney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Metallic </a:t>
            </a:r>
            <a:r>
              <a:rPr lang="en-US" dirty="0" err="1" smtClean="0"/>
              <a:t>o-rings</a:t>
            </a:r>
            <a:r>
              <a:rPr lang="en-US" dirty="0" smtClean="0"/>
              <a:t>  2/chimney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Pressure transducers 1/chimney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Overpressure valves 1/chimney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Cold flange PCBs 1/chimney</a:t>
            </a:r>
          </a:p>
          <a:p>
            <a:pPr marL="342900" indent="-342900">
              <a:buAutoNum type="alphaLcParenR"/>
            </a:pPr>
            <a:r>
              <a:rPr lang="en-US" dirty="0" smtClean="0"/>
              <a:t>Warm flange PCBs 1/chimney</a:t>
            </a:r>
          </a:p>
          <a:p>
            <a:pPr marL="342900" indent="-342900">
              <a:buAutoNum type="alphaLcParenR"/>
            </a:pPr>
            <a:r>
              <a:rPr lang="fr-FR" smtClean="0"/>
              <a:t>+…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51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119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7</cp:revision>
  <dcterms:created xsi:type="dcterms:W3CDTF">2017-03-15T10:15:07Z</dcterms:created>
  <dcterms:modified xsi:type="dcterms:W3CDTF">2017-03-15T11:29:35Z</dcterms:modified>
</cp:coreProperties>
</file>