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4635A-ECA5-4D74-963C-886753CF677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EE95-8701-4DC5-8214-DC9D3D77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3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3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3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16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1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23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54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4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48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49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22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03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33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18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5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0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9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4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5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7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5" descr="C:\Users\jesses\Documents\larp logo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7404"/>
            <a:ext cx="60325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5" descr="C:\Users\jesses\Documents\larp logo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7404"/>
            <a:ext cx="60325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69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799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MQXFA1 Coil Review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Coil QXFP01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Reaction </a:t>
            </a:r>
            <a:r>
              <a:rPr lang="en-US" sz="2700" dirty="0" smtClean="0"/>
              <a:t>at BNL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J. Schmalzle</a:t>
            </a:r>
          </a:p>
          <a:p>
            <a:r>
              <a:rPr lang="en-US" sz="1800" dirty="0" smtClean="0"/>
              <a:t>March 23,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86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14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QXFP01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March 23,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990600" y="152400"/>
            <a:ext cx="2880600" cy="1439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prstClr val="black"/>
                </a:solidFill>
              </a:rPr>
              <a:t>Reaction Cycle:</a:t>
            </a:r>
          </a:p>
          <a:p>
            <a:pPr lvl="1"/>
            <a:r>
              <a:rPr lang="en-US" sz="1200" dirty="0" smtClean="0">
                <a:solidFill>
                  <a:prstClr val="black"/>
                </a:solidFill>
              </a:rPr>
              <a:t>72 Hours at 210 C</a:t>
            </a:r>
          </a:p>
          <a:p>
            <a:pPr lvl="1"/>
            <a:r>
              <a:rPr lang="en-US" sz="1200" dirty="0" smtClean="0">
                <a:solidFill>
                  <a:prstClr val="black"/>
                </a:solidFill>
              </a:rPr>
              <a:t>48 hours at 400 C</a:t>
            </a:r>
          </a:p>
          <a:p>
            <a:pPr lvl="1"/>
            <a:r>
              <a:rPr lang="en-US" sz="1200" dirty="0" smtClean="0">
                <a:solidFill>
                  <a:prstClr val="black"/>
                </a:solidFill>
              </a:rPr>
              <a:t>48 hours at </a:t>
            </a:r>
            <a:r>
              <a:rPr lang="en-US" sz="1200" dirty="0" smtClean="0">
                <a:solidFill>
                  <a:prstClr val="black"/>
                </a:solidFill>
              </a:rPr>
              <a:t>640 </a:t>
            </a:r>
            <a:r>
              <a:rPr lang="en-US" sz="1200" dirty="0" smtClean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J. Schmalzle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47001"/>
            <a:ext cx="4178070" cy="274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4130599" cy="270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800" y="3526801"/>
            <a:ext cx="418139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4" y="1243092"/>
            <a:ext cx="3330129" cy="224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2_Office Theme</vt:lpstr>
      <vt:lpstr>MQXFA1 Coil Review  Coil QXFP01 Reaction at BNL  </vt:lpstr>
      <vt:lpstr>QXFP01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MQXFA1 Coil Review  Coil QXFP01 Reaction at BNL  </dc:title>
  <dc:creator>Jesse Schmalzle</dc:creator>
  <cp:lastModifiedBy>Jesse Schmalzle</cp:lastModifiedBy>
  <cp:revision>2</cp:revision>
  <dcterms:created xsi:type="dcterms:W3CDTF">2017-03-24T17:02:26Z</dcterms:created>
  <dcterms:modified xsi:type="dcterms:W3CDTF">2017-03-24T17:12:53Z</dcterms:modified>
</cp:coreProperties>
</file>