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2" r:id="rId1"/>
  </p:sldMasterIdLst>
  <p:notesMasterIdLst>
    <p:notesMasterId r:id="rId9"/>
  </p:notesMasterIdLst>
  <p:handoutMasterIdLst>
    <p:handoutMasterId r:id="rId10"/>
  </p:handoutMasterIdLst>
  <p:sldIdLst>
    <p:sldId id="256" r:id="rId2"/>
    <p:sldId id="366" r:id="rId3"/>
    <p:sldId id="360" r:id="rId4"/>
    <p:sldId id="365" r:id="rId5"/>
    <p:sldId id="362" r:id="rId6"/>
    <p:sldId id="377" r:id="rId7"/>
    <p:sldId id="378" r:id="rId8"/>
  </p:sldIdLst>
  <p:sldSz cx="9144000" cy="6858000" type="screen4x3"/>
  <p:notesSz cx="6946900" cy="9207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FFFF"/>
    <a:srgbClr val="20D5DD"/>
    <a:srgbClr val="008000"/>
    <a:srgbClr val="0000FF"/>
    <a:srgbClr val="0066FF"/>
    <a:srgbClr val="339933"/>
    <a:srgbClr val="235591"/>
    <a:srgbClr val="17375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867" autoAdjust="0"/>
    <p:restoredTop sz="86398" autoAdjust="0"/>
  </p:normalViewPr>
  <p:slideViewPr>
    <p:cSldViewPr>
      <p:cViewPr varScale="1">
        <p:scale>
          <a:sx n="137" d="100"/>
          <a:sy n="137" d="100"/>
        </p:scale>
        <p:origin x="-18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EF5F5-2C8D-EB42-8066-7140693B9141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5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455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0F13-24DD-454F-8DAB-FC05A1F84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5666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9381EF5-C7CF-44B1-A40A-9E74853A199A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45BDAEFF-FB26-4383-B86D-6C621D69F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4491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AEFF-FB26-4383-B86D-6C621D69F5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855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48006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5"/>
          <a:srcRect l="3418" t="6087" r="2" b="8684"/>
          <a:stretch>
            <a:fillRect/>
          </a:stretch>
        </p:blipFill>
        <p:spPr bwMode="auto">
          <a:xfrm>
            <a:off x="8153400" y="895350"/>
            <a:ext cx="94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8061089" y="152400"/>
            <a:ext cx="1006711" cy="624840"/>
            <a:chOff x="8061089" y="152400"/>
            <a:chExt cx="1006711" cy="624840"/>
          </a:xfrm>
        </p:grpSpPr>
        <p:grpSp>
          <p:nvGrpSpPr>
            <p:cNvPr id="13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Oval 17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val 15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212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7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Heng Pan, Dan Cheng</a:t>
            </a:r>
          </a:p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924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QXFP coil measurements</a:t>
            </a:r>
            <a:br>
              <a:rPr lang="en-US" dirty="0" smtClean="0"/>
            </a:br>
            <a:r>
              <a:rPr lang="en-US" dirty="0" smtClean="0"/>
              <a:t>at SG locations</a:t>
            </a:r>
            <a:br>
              <a:rPr lang="en-US" dirty="0" smtClean="0"/>
            </a:br>
            <a:r>
              <a:rPr lang="en-US" dirty="0" smtClean="0"/>
              <a:t>LBNL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Cross section Measurements Overview</a:t>
            </a:r>
          </a:p>
          <a:p>
            <a:r>
              <a:rPr lang="en-US" dirty="0" smtClean="0"/>
              <a:t>Post</a:t>
            </a:r>
            <a:r>
              <a:rPr lang="en-US" smtClean="0"/>
              <a:t>-</a:t>
            </a:r>
            <a:r>
              <a:rPr lang="en-US" smtClean="0"/>
              <a:t>processing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LBNL data was taken using a </a:t>
            </a:r>
            <a:r>
              <a:rPr lang="en-US" dirty="0" err="1" smtClean="0"/>
              <a:t>Zeiss</a:t>
            </a:r>
            <a:r>
              <a:rPr lang="en-US" dirty="0" smtClean="0"/>
              <a:t> </a:t>
            </a:r>
            <a:r>
              <a:rPr lang="en-US" dirty="0" err="1" smtClean="0"/>
              <a:t>Accura</a:t>
            </a:r>
            <a:r>
              <a:rPr lang="en-US" dirty="0" smtClean="0"/>
              <a:t> for CMM</a:t>
            </a:r>
          </a:p>
          <a:p>
            <a:r>
              <a:rPr lang="en-US" dirty="0" smtClean="0"/>
              <a:t>Calypso software post-processed data </a:t>
            </a:r>
          </a:p>
          <a:p>
            <a:pPr lvl="1"/>
            <a:r>
              <a:rPr lang="en-US" dirty="0" smtClean="0"/>
              <a:t>All surfaces were “best-fit” to reference geometry with equal </a:t>
            </a:r>
            <a:r>
              <a:rPr lang="en-US" dirty="0" smtClean="0"/>
              <a:t>weight, Radial and </a:t>
            </a:r>
            <a:r>
              <a:rPr lang="en-US" dirty="0" err="1" smtClean="0"/>
              <a:t>Midplanes</a:t>
            </a:r>
            <a:r>
              <a:rPr lang="en-US" dirty="0" smtClean="0"/>
              <a:t> only (no alignment key slot)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" name="Picture 8" descr="IMG_4012.jpeg"/>
          <p:cNvPicPr>
            <a:picLocks noChangeAspect="1"/>
          </p:cNvPicPr>
          <p:nvPr/>
        </p:nvPicPr>
        <p:blipFill>
          <a:blip r:embed="rId2"/>
          <a:srcRect l="21035" t="18385" r="9590" b="24115"/>
          <a:stretch>
            <a:fillRect/>
          </a:stretch>
        </p:blipFill>
        <p:spPr>
          <a:xfrm>
            <a:off x="1752600" y="2667000"/>
            <a:ext cx="5638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7K977B.jpg"/>
          <p:cNvPicPr>
            <a:picLocks noChangeAspect="1"/>
          </p:cNvPicPr>
          <p:nvPr/>
        </p:nvPicPr>
        <p:blipFill>
          <a:blip r:embed="rId2"/>
          <a:srcRect l="8333" t="25536" r="5000" b="33262"/>
          <a:stretch>
            <a:fillRect/>
          </a:stretch>
        </p:blipFill>
        <p:spPr>
          <a:xfrm>
            <a:off x="0" y="2971800"/>
            <a:ext cx="9144000" cy="2813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 Coil Cross Section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1371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Data was only processed at a subset (SG locations) of all the cross section measurements </a:t>
            </a:r>
            <a:r>
              <a:rPr lang="en-US" dirty="0" smtClean="0"/>
              <a:t>available (though all profiles were measured):</a:t>
            </a:r>
            <a:endParaRPr lang="en-US" dirty="0" smtClean="0"/>
          </a:p>
          <a:p>
            <a:pPr lvl="1"/>
            <a:r>
              <a:rPr lang="en-US" dirty="0" smtClean="0"/>
              <a:t>740 mm</a:t>
            </a:r>
          </a:p>
          <a:p>
            <a:pPr lvl="1"/>
            <a:r>
              <a:rPr lang="en-US" dirty="0" smtClean="0"/>
              <a:t>1940 mm</a:t>
            </a:r>
          </a:p>
          <a:p>
            <a:pPr lvl="1"/>
            <a:r>
              <a:rPr lang="en-US" dirty="0" smtClean="0"/>
              <a:t>3140 mm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5715000"/>
            <a:ext cx="740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740 mm</a:t>
            </a:r>
          </a:p>
        </p:txBody>
      </p:sp>
      <p:sp>
        <p:nvSpPr>
          <p:cNvPr id="13" name="Oval 12"/>
          <p:cNvSpPr/>
          <p:nvPr/>
        </p:nvSpPr>
        <p:spPr>
          <a:xfrm>
            <a:off x="1713480" y="5170297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01520" y="5181600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7520" y="3352800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3800" y="5715000"/>
            <a:ext cx="8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1940 mm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19800" y="3886200"/>
            <a:ext cx="8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3140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5257800"/>
            <a:ext cx="2667000" cy="10668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normAutofit lnSpcReduction="10000"/>
          </a:bodyPr>
          <a:lstStyle/>
          <a:p>
            <a:r>
              <a:rPr lang="en-US" sz="1600" dirty="0" smtClean="0"/>
              <a:t>CMM Model Standard:</a:t>
            </a:r>
          </a:p>
          <a:p>
            <a:r>
              <a:rPr lang="en-US" sz="1600" i="1" dirty="0" smtClean="0"/>
              <a:t>Inner Radius: 74.75 mm</a:t>
            </a:r>
          </a:p>
          <a:p>
            <a:r>
              <a:rPr lang="en-US" sz="1600" i="1" dirty="0" smtClean="0"/>
              <a:t>Outer Radius: 113.376 mm</a:t>
            </a:r>
          </a:p>
          <a:p>
            <a:r>
              <a:rPr lang="en-US" sz="1600" i="1" dirty="0" err="1" smtClean="0"/>
              <a:t>Midplane</a:t>
            </a:r>
            <a:r>
              <a:rPr lang="en-US" sz="1600" i="1" dirty="0" smtClean="0"/>
              <a:t> offset: 0.125 mm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11254" y="3886200"/>
            <a:ext cx="4572000" cy="19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at 740 mm from 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27" y="1644904"/>
            <a:ext cx="4572000" cy="19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945" y="3886200"/>
            <a:ext cx="4572000" cy="196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11254" y="1619151"/>
            <a:ext cx="4572000" cy="196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4055" y="11430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Profile: ± 2 mil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230943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-0.004”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2819400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-0.002”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63720" y="510540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0”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-0.001”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616299" y="5105399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-0.002”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9203"/>
            <a:ext cx="4572000" cy="188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8676"/>
            <a:ext cx="4572000" cy="188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at 1940 mm from 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0091" y="1579573"/>
            <a:ext cx="4572000" cy="192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572000" cy="189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4055" y="11430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Profile: ± 2 mil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6299" y="2311553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-0.004”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0647" y="2773218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-0.0005”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-0.002”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1372" y="502920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-0.0005”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-0.001”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77026" y="5105398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-0.003”</a:t>
            </a:r>
            <a:endParaRPr lang="en-US" sz="1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2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88164" y="3883989"/>
            <a:ext cx="4572000" cy="19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at 3140 mm from 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3870035"/>
            <a:ext cx="4572000" cy="190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95091" y="1653098"/>
            <a:ext cx="4572000" cy="18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3098"/>
            <a:ext cx="4572000" cy="192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055" y="11430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Profile: ± 2 mil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6299" y="2311553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-0.004”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0647" y="289560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-0.0005”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-0.001”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1372" y="5151582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0”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-0.001”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77026" y="5105398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-0.002”</a:t>
            </a:r>
            <a:endParaRPr lang="en-US" sz="1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71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39584</TotalTime>
  <Words>363</Words>
  <Application>Microsoft Macintosh PowerPoint</Application>
  <PresentationFormat>On-screen Show (4:3)</PresentationFormat>
  <Paragraphs>71</Paragraphs>
  <Slides>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QXFP coil measurements at SG locations LBNL</vt:lpstr>
      <vt:lpstr>Outline</vt:lpstr>
      <vt:lpstr>CMM Measurements</vt:lpstr>
      <vt:lpstr>Dummy Coil Cross Section Measurements</vt:lpstr>
      <vt:lpstr>Post-processing at 740 mm from LE</vt:lpstr>
      <vt:lpstr>Post-processing at 1940 mm from LE</vt:lpstr>
      <vt:lpstr>Post-processing at 3140 mm from LE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SQXF</dc:title>
  <dc:creator>dwcheng</dc:creator>
  <cp:lastModifiedBy>Dan Cheng</cp:lastModifiedBy>
  <cp:revision>1595</cp:revision>
  <cp:lastPrinted>2014-05-02T17:32:29Z</cp:lastPrinted>
  <dcterms:created xsi:type="dcterms:W3CDTF">2017-03-23T17:27:35Z</dcterms:created>
  <dcterms:modified xsi:type="dcterms:W3CDTF">2017-03-23T17:33:16Z</dcterms:modified>
</cp:coreProperties>
</file>