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7" r:id="rId3"/>
    <p:sldMasterId id="2147483679" r:id="rId4"/>
    <p:sldMasterId id="2147483692" r:id="rId5"/>
    <p:sldMasterId id="2147483704" r:id="rId6"/>
    <p:sldMasterId id="2147483716" r:id="rId7"/>
    <p:sldMasterId id="2147483728" r:id="rId8"/>
    <p:sldMasterId id="2147483740" r:id="rId9"/>
    <p:sldMasterId id="2147483752" r:id="rId10"/>
  </p:sldMasterIdLst>
  <p:notesMasterIdLst>
    <p:notesMasterId r:id="rId25"/>
  </p:notesMasterIdLst>
  <p:sldIdLst>
    <p:sldId id="274" r:id="rId11"/>
    <p:sldId id="256" r:id="rId12"/>
    <p:sldId id="257" r:id="rId13"/>
    <p:sldId id="271" r:id="rId14"/>
    <p:sldId id="267" r:id="rId15"/>
    <p:sldId id="259" r:id="rId16"/>
    <p:sldId id="268" r:id="rId17"/>
    <p:sldId id="272" r:id="rId18"/>
    <p:sldId id="270" r:id="rId19"/>
    <p:sldId id="261" r:id="rId20"/>
    <p:sldId id="273" r:id="rId21"/>
    <p:sldId id="263" r:id="rId22"/>
    <p:sldId id="269" r:id="rId23"/>
    <p:sldId id="264" r:id="rId24"/>
  </p:sldIdLst>
  <p:sldSz cx="9144000" cy="5143500" type="screen16x9"/>
  <p:notesSz cx="6858000" cy="9144000"/>
  <p:embeddedFontLst>
    <p:embeddedFont>
      <p:font typeface="ＭＳ Ｐゴシック" panose="020B0600070205080204" pitchFamily="34" charset="-128"/>
      <p:regular r:id="rId26"/>
    </p:embeddedFont>
    <p:embeddedFont>
      <p:font typeface="Palatino Linotype" panose="02040502050505030304" pitchFamily="18" charset="0"/>
      <p:regular r:id="rId27"/>
      <p:bold r:id="rId28"/>
      <p:italic r:id="rId29"/>
      <p:boldItalic r:id="rId30"/>
    </p:embeddedFont>
    <p:embeddedFont>
      <p:font typeface="Helvetica Neue"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Century Schoolbook" panose="02040604050505020304" pitchFamily="18" charset="0"/>
      <p:regular r:id="rId39"/>
      <p:bold r:id="rId40"/>
      <p:italic r:id="rId41"/>
      <p:boldItalic r:id="rId42"/>
    </p:embeddedFont>
    <p:embeddedFont>
      <p:font typeface="Trebuchet MS" panose="020B060302020202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Franklin Gothic Demi" panose="020B0703020102020204" pitchFamily="34"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864" y="-3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519532141"/>
      </p:ext>
    </p:extLst>
  </p:cSld>
  <p:clrMap bg1="lt1" tx1="dk1" bg2="dk2" tx2="lt2" accent1="accent1" accent2="accent2" accent3="accent3" accent4="accent4" accent5="accent5" accent6="accent6" hlink="hlink" folHlink="folHlink"/>
  <p:notesStyle>
    <a:lvl1pPr marL="0" algn="l" defTabSz="912506" rtl="0" eaLnBrk="1" latinLnBrk="0" hangingPunct="1">
      <a:defRPr sz="1200" kern="1200">
        <a:solidFill>
          <a:schemeClr val="tx1"/>
        </a:solidFill>
        <a:latin typeface="+mn-lt"/>
        <a:ea typeface="+mn-ea"/>
        <a:cs typeface="+mn-cs"/>
      </a:defRPr>
    </a:lvl1pPr>
    <a:lvl2pPr marL="456250" algn="l" defTabSz="912506" rtl="0" eaLnBrk="1" latinLnBrk="0" hangingPunct="1">
      <a:defRPr sz="1200" kern="1200">
        <a:solidFill>
          <a:schemeClr val="tx1"/>
        </a:solidFill>
        <a:latin typeface="+mn-lt"/>
        <a:ea typeface="+mn-ea"/>
        <a:cs typeface="+mn-cs"/>
      </a:defRPr>
    </a:lvl2pPr>
    <a:lvl3pPr marL="912506" algn="l" defTabSz="912506" rtl="0" eaLnBrk="1" latinLnBrk="0" hangingPunct="1">
      <a:defRPr sz="1200" kern="1200">
        <a:solidFill>
          <a:schemeClr val="tx1"/>
        </a:solidFill>
        <a:latin typeface="+mn-lt"/>
        <a:ea typeface="+mn-ea"/>
        <a:cs typeface="+mn-cs"/>
      </a:defRPr>
    </a:lvl3pPr>
    <a:lvl4pPr marL="1368758" algn="l" defTabSz="912506" rtl="0" eaLnBrk="1" latinLnBrk="0" hangingPunct="1">
      <a:defRPr sz="1200" kern="1200">
        <a:solidFill>
          <a:schemeClr val="tx1"/>
        </a:solidFill>
        <a:latin typeface="+mn-lt"/>
        <a:ea typeface="+mn-ea"/>
        <a:cs typeface="+mn-cs"/>
      </a:defRPr>
    </a:lvl4pPr>
    <a:lvl5pPr marL="1825008" algn="l" defTabSz="912506" rtl="0" eaLnBrk="1" latinLnBrk="0" hangingPunct="1">
      <a:defRPr sz="1200" kern="1200">
        <a:solidFill>
          <a:schemeClr val="tx1"/>
        </a:solidFill>
        <a:latin typeface="+mn-lt"/>
        <a:ea typeface="+mn-ea"/>
        <a:cs typeface="+mn-cs"/>
      </a:defRPr>
    </a:lvl5pPr>
    <a:lvl6pPr marL="2281262" algn="l" defTabSz="912506" rtl="0" eaLnBrk="1" latinLnBrk="0" hangingPunct="1">
      <a:defRPr sz="1200" kern="1200">
        <a:solidFill>
          <a:schemeClr val="tx1"/>
        </a:solidFill>
        <a:latin typeface="+mn-lt"/>
        <a:ea typeface="+mn-ea"/>
        <a:cs typeface="+mn-cs"/>
      </a:defRPr>
    </a:lvl6pPr>
    <a:lvl7pPr marL="2737508" algn="l" defTabSz="912506" rtl="0" eaLnBrk="1" latinLnBrk="0" hangingPunct="1">
      <a:defRPr sz="1200" kern="1200">
        <a:solidFill>
          <a:schemeClr val="tx1"/>
        </a:solidFill>
        <a:latin typeface="+mn-lt"/>
        <a:ea typeface="+mn-ea"/>
        <a:cs typeface="+mn-cs"/>
      </a:defRPr>
    </a:lvl7pPr>
    <a:lvl8pPr marL="3193769" algn="l" defTabSz="912506" rtl="0" eaLnBrk="1" latinLnBrk="0" hangingPunct="1">
      <a:defRPr sz="1200" kern="1200">
        <a:solidFill>
          <a:schemeClr val="tx1"/>
        </a:solidFill>
        <a:latin typeface="+mn-lt"/>
        <a:ea typeface="+mn-ea"/>
        <a:cs typeface="+mn-cs"/>
      </a:defRPr>
    </a:lvl8pPr>
    <a:lvl9pPr marL="3650012" algn="l" defTabSz="9125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xfrm>
            <a:off x="3884240" y="8685068"/>
            <a:ext cx="2972360" cy="457489"/>
          </a:xfrm>
          <a:prstGeom prst="rect">
            <a:avLst/>
          </a:prstGeom>
          <a:noFill/>
          <a:extLst>
            <a:ext uri="{91240B29-F687-4F45-9708-019B960494DF}">
              <a14:hiddenLine xmlns:a14="http://schemas.microsoft.com/office/drawing/2010/main" w="9525">
                <a:solidFill>
                  <a:srgbClr val="3465A4"/>
                </a:solidFill>
                <a:round/>
                <a:headEnd/>
                <a:tailEnd/>
              </a14:hiddenLine>
            </a:ext>
          </a:extLst>
        </p:spPr>
        <p:txBody>
          <a:bodyPr lIns="82058" tIns="41029" rIns="82058" bIns="41029"/>
          <a:lstStyle>
            <a:lvl1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1pPr>
            <a:lvl2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2pPr>
            <a:lvl3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3pPr>
            <a:lvl4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4pPr>
            <a:lvl5pPr eaLnBrk="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6" charset="0"/>
              <a:tabLst>
                <a:tab pos="410291" algn="l"/>
                <a:tab pos="820583" algn="l"/>
                <a:tab pos="1230874" algn="l"/>
                <a:tab pos="1641165" algn="l"/>
                <a:tab pos="2051456" algn="l"/>
                <a:tab pos="2461748" algn="l"/>
                <a:tab pos="2872039" algn="l"/>
              </a:tabLst>
              <a:defRPr>
                <a:solidFill>
                  <a:schemeClr val="tx1"/>
                </a:solidFill>
                <a:latin typeface="Arial" charset="0"/>
                <a:ea typeface="DejaVu Sans" charset="0"/>
                <a:cs typeface="DejaVu Sans" charset="0"/>
              </a:defRPr>
            </a:lvl9pPr>
          </a:lstStyle>
          <a:p>
            <a:pPr eaLnBrk="1"/>
            <a:fld id="{5DB63C23-8BFC-4C1D-814A-9A3515D6FBCF}" type="slidenum">
              <a:rPr lang="en-US" altLang="en-US">
                <a:solidFill>
                  <a:srgbClr val="000000"/>
                </a:solidFill>
                <a:latin typeface="Times New Roman" pitchFamily="16" charset="0"/>
              </a:rPr>
              <a:pPr eaLnBrk="1"/>
              <a:t>6</a:t>
            </a:fld>
            <a:endParaRPr lang="en-US" altLang="en-US">
              <a:solidFill>
                <a:srgbClr val="000000"/>
              </a:solidFill>
              <a:latin typeface="Times New Roman" pitchFamily="16" charset="0"/>
            </a:endParaRPr>
          </a:p>
        </p:txBody>
      </p:sp>
      <p:sp>
        <p:nvSpPr>
          <p:cNvPr id="4099" name="Rectangle 1"/>
          <p:cNvSpPr txBox="1">
            <a:spLocks noGrp="1" noRot="1" noChangeAspect="1" noChangeArrowheads="1" noTextEdit="1"/>
          </p:cNvSpPr>
          <p:nvPr>
            <p:ph type="sldImg"/>
          </p:nvPr>
        </p:nvSpPr>
        <p:spPr>
          <a:xfrm>
            <a:off x="381000" y="693738"/>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p:cNvSpPr txBox="1">
            <a:spLocks noGrp="1" noChangeArrowheads="1"/>
          </p:cNvSpPr>
          <p:nvPr>
            <p:ph type="body" idx="1"/>
          </p:nvPr>
        </p:nvSpPr>
        <p:spPr>
          <a:xfrm>
            <a:off x="686360" y="4342535"/>
            <a:ext cx="5486681" cy="4114511"/>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2.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9.xml"/><Relationship Id="rId4" Type="http://schemas.openxmlformats.org/officeDocument/2006/relationships/image" Target="../media/image15.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236" tIns="91236" rIns="91236" bIns="91236"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236" tIns="91236" rIns="91236" bIns="91236"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236" tIns="91236" rIns="91236" bIns="91236"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236" tIns="91236" rIns="91236" bIns="91236" anchor="t" anchorCtr="0"/>
          <a:lstStyle>
            <a:lvl1pPr lvl="0" algn="ctr">
              <a:spcBef>
                <a:spcPts val="0"/>
              </a:spcBef>
              <a:buChar char="●"/>
              <a:defRPr/>
            </a:lvl1pPr>
            <a:lvl2pPr lvl="1" algn="ctr">
              <a:spcBef>
                <a:spcPts val="0"/>
              </a:spcBef>
              <a:buChar char="○"/>
              <a:defRPr/>
            </a:lvl2pPr>
            <a:lvl3pPr lvl="2" algn="ctr">
              <a:spcBef>
                <a:spcPts val="0"/>
              </a:spcBef>
              <a:buChar char="■"/>
              <a:defRPr/>
            </a:lvl3pPr>
            <a:lvl4pPr lvl="3" algn="ctr">
              <a:spcBef>
                <a:spcPts val="0"/>
              </a:spcBef>
              <a:buChar char="●"/>
              <a:defRPr/>
            </a:lvl4pPr>
            <a:lvl5pPr lvl="4" algn="ctr">
              <a:spcBef>
                <a:spcPts val="0"/>
              </a:spcBef>
              <a:buChar char="○"/>
              <a:defRPr/>
            </a:lvl5pPr>
            <a:lvl6pPr lvl="5" algn="ctr">
              <a:spcBef>
                <a:spcPts val="0"/>
              </a:spcBef>
              <a:buChar char="■"/>
              <a:defRPr/>
            </a:lvl6pPr>
            <a:lvl7pPr lvl="6" algn="ctr">
              <a:spcBef>
                <a:spcPts val="0"/>
              </a:spcBef>
              <a:buChar char="●"/>
              <a:defRPr/>
            </a:lvl7pPr>
            <a:lvl8pPr lvl="7" algn="ctr">
              <a:spcBef>
                <a:spcPts val="0"/>
              </a:spcBef>
              <a:buChar char="○"/>
              <a:defRPr/>
            </a:lvl8pPr>
            <a:lvl9pPr lvl="8" algn="ctr">
              <a:spcBef>
                <a:spcPts val="0"/>
              </a:spcBef>
              <a:buChar char="■"/>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717581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199" y="205016"/>
            <a:ext cx="8228437" cy="3980505"/>
          </a:xfrm>
          <a:prstGeom prst="rect">
            <a:avLst/>
          </a:prstGeom>
        </p:spPr>
        <p:txBody>
          <a:bodyPr lIns="0" tIns="0" rIns="0" bIns="0" anchor="ctr"/>
          <a:lstStyle/>
          <a:p>
            <a:pPr algn="ctr"/>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141785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172" y="1203386"/>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172" y="2761444"/>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3927" y="1203387"/>
            <a:ext cx="401560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823228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172" y="1203387"/>
            <a:ext cx="401560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3927" y="1203386"/>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3927" y="2761444"/>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979623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172" y="1203386"/>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3927" y="1203386"/>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172" y="2761444"/>
            <a:ext cx="822909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68430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172" y="1203386"/>
            <a:ext cx="822909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172" y="2761444"/>
            <a:ext cx="822909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6470723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172" y="1203386"/>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3927" y="1203386"/>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3927" y="2761444"/>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172" y="2761444"/>
            <a:ext cx="4015600" cy="1422606"/>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860449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172" y="1203387"/>
            <a:ext cx="822909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457172" y="1203387"/>
            <a:ext cx="822909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pic>
        <p:nvPicPr>
          <p:cNvPr id="34" name="Picture 33"/>
          <p:cNvPicPr/>
          <p:nvPr/>
        </p:nvPicPr>
        <p:blipFill>
          <a:blip r:embed="rId2"/>
          <a:stretch/>
        </p:blipFill>
        <p:spPr>
          <a:xfrm>
            <a:off x="2079506" y="1203387"/>
            <a:ext cx="4984151" cy="2982868"/>
          </a:xfrm>
          <a:prstGeom prst="rect">
            <a:avLst/>
          </a:prstGeom>
          <a:ln>
            <a:noFill/>
          </a:ln>
        </p:spPr>
      </p:pic>
      <p:pic>
        <p:nvPicPr>
          <p:cNvPr id="35" name="Picture 34"/>
          <p:cNvPicPr/>
          <p:nvPr/>
        </p:nvPicPr>
        <p:blipFill>
          <a:blip r:embed="rId2"/>
          <a:stretch/>
        </p:blipFill>
        <p:spPr>
          <a:xfrm>
            <a:off x="2079506" y="1203387"/>
            <a:ext cx="4984151" cy="2982868"/>
          </a:xfrm>
          <a:prstGeom prst="rect">
            <a:avLst/>
          </a:prstGeom>
          <a:ln>
            <a:noFill/>
          </a:ln>
        </p:spPr>
      </p:pic>
    </p:spTree>
    <p:extLst>
      <p:ext uri="{BB962C8B-B14F-4D97-AF65-F5344CB8AC3E}">
        <p14:creationId xmlns:p14="http://schemas.microsoft.com/office/powerpoint/2010/main" val="3127101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6" name="Picture 13" descr="Picture 13"/>
          <p:cNvPicPr>
            <a:picLocks noChangeAspect="1"/>
          </p:cNvPicPr>
          <p:nvPr/>
        </p:nvPicPr>
        <p:blipFill>
          <a:blip r:embed="rId2">
            <a:extLst/>
          </a:blip>
          <a:srcRect l="53723" t="46829" r="5491"/>
          <a:stretch>
            <a:fillRect/>
          </a:stretch>
        </p:blipFill>
        <p:spPr>
          <a:xfrm rot="5400000" flipH="1">
            <a:off x="492201" y="-492158"/>
            <a:ext cx="3241964" cy="4226359"/>
          </a:xfrm>
          <a:prstGeom prst="rect">
            <a:avLst/>
          </a:prstGeom>
          <a:ln w="12700">
            <a:miter lim="400000"/>
          </a:ln>
        </p:spPr>
      </p:pic>
      <p:sp>
        <p:nvSpPr>
          <p:cNvPr id="17" name="Rectangle 14"/>
          <p:cNvSpPr/>
          <p:nvPr/>
        </p:nvSpPr>
        <p:spPr>
          <a:xfrm>
            <a:off x="0" y="-1"/>
            <a:ext cx="9144000" cy="34292"/>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sp>
        <p:nvSpPr>
          <p:cNvPr id="18" name="Rectangle 19"/>
          <p:cNvSpPr/>
          <p:nvPr/>
        </p:nvSpPr>
        <p:spPr>
          <a:xfrm>
            <a:off x="5594422" y="-1"/>
            <a:ext cx="3561026" cy="4639797"/>
          </a:xfrm>
          <a:prstGeom prst="rect">
            <a:avLst/>
          </a:prstGeom>
          <a:solidFill>
            <a:srgbClr val="1E7640"/>
          </a:solidFill>
          <a:ln w="12700">
            <a:miter lim="400000"/>
          </a:ln>
        </p:spPr>
        <p:txBody>
          <a:bodyPr lIns="45631" tIns="45631" rIns="45631" bIns="45631"/>
          <a:lstStyle/>
          <a:p>
            <a:pPr hangingPunct="0"/>
            <a:endParaRPr sz="1800"/>
          </a:p>
        </p:txBody>
      </p:sp>
      <p:pic>
        <p:nvPicPr>
          <p:cNvPr id="19" name="Picture 21" descr="Picture 21"/>
          <p:cNvPicPr>
            <a:picLocks noChangeAspect="1"/>
          </p:cNvPicPr>
          <p:nvPr/>
        </p:nvPicPr>
        <p:blipFill>
          <a:blip r:embed="rId3">
            <a:extLst/>
          </a:blip>
          <a:srcRect l="23580"/>
          <a:stretch>
            <a:fillRect/>
          </a:stretch>
        </p:blipFill>
        <p:spPr>
          <a:xfrm>
            <a:off x="5786058" y="31"/>
            <a:ext cx="3377290" cy="5022065"/>
          </a:xfrm>
          <a:prstGeom prst="rect">
            <a:avLst/>
          </a:prstGeom>
          <a:ln w="12700">
            <a:miter lim="400000"/>
          </a:ln>
        </p:spPr>
      </p:pic>
      <p:sp>
        <p:nvSpPr>
          <p:cNvPr id="20" name="Title Text"/>
          <p:cNvSpPr txBox="1">
            <a:spLocks noGrp="1"/>
          </p:cNvSpPr>
          <p:nvPr>
            <p:ph type="title"/>
          </p:nvPr>
        </p:nvSpPr>
        <p:spPr>
          <a:xfrm>
            <a:off x="182504" y="176978"/>
            <a:ext cx="4160174" cy="694863"/>
          </a:xfrm>
          <a:prstGeom prst="rect">
            <a:avLst/>
          </a:prstGeom>
        </p:spPr>
        <p:txBody>
          <a:bodyPr/>
          <a:lstStyle/>
          <a:p>
            <a:r>
              <a:t>Title Text</a:t>
            </a:r>
          </a:p>
        </p:txBody>
      </p:sp>
      <p:sp>
        <p:nvSpPr>
          <p:cNvPr id="21" name="Body Level One…"/>
          <p:cNvSpPr txBox="1">
            <a:spLocks noGrp="1"/>
          </p:cNvSpPr>
          <p:nvPr>
            <p:ph type="body" sz="quarter" idx="1"/>
          </p:nvPr>
        </p:nvSpPr>
        <p:spPr>
          <a:xfrm>
            <a:off x="193265" y="1321054"/>
            <a:ext cx="3255299" cy="567848"/>
          </a:xfrm>
          <a:prstGeom prst="rect">
            <a:avLst/>
          </a:prstGeom>
        </p:spPr>
        <p:txBody>
          <a:bodyPr/>
          <a:lstStyle>
            <a:lvl1pPr marL="0" indent="0">
              <a:buClrTx/>
              <a:buSzTx/>
              <a:buFontTx/>
              <a:buNone/>
              <a:defRPr sz="2400"/>
            </a:lvl1pPr>
            <a:lvl2pPr marL="0" indent="456250">
              <a:buClrTx/>
              <a:buSzTx/>
              <a:buFontTx/>
              <a:buNone/>
              <a:defRPr sz="2400"/>
            </a:lvl2pPr>
            <a:lvl3pPr marL="0" indent="912506">
              <a:buClrTx/>
              <a:buSzTx/>
              <a:buFontTx/>
              <a:buNone/>
              <a:defRPr sz="2400"/>
            </a:lvl3pPr>
            <a:lvl4pPr marL="0" indent="1368758">
              <a:buClrTx/>
              <a:buSzTx/>
              <a:buFontTx/>
              <a:buNone/>
              <a:defRPr sz="2400"/>
            </a:lvl4pPr>
            <a:lvl5pPr marL="0" indent="1825008">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22" name="TextBox 9"/>
          <p:cNvSpPr txBox="1"/>
          <p:nvPr/>
        </p:nvSpPr>
        <p:spPr>
          <a:xfrm>
            <a:off x="202298" y="4720359"/>
            <a:ext cx="2022169" cy="399930"/>
          </a:xfrm>
          <a:prstGeom prst="rect">
            <a:avLst/>
          </a:prstGeom>
          <a:ln w="12700">
            <a:miter lim="400000"/>
          </a:ln>
          <a:extLst>
            <a:ext uri="{C572A759-6A51-4108-AA02-DFA0A04FC94B}">
              <ma14:wrappingTextBoxFlag xmlns:ma14="http://schemas.microsoft.com/office/mac/drawingml/2011/main" xmlns="" val="1"/>
            </a:ext>
          </a:extLst>
        </p:spPr>
        <p:txBody>
          <a:bodyPr wrap="none" lIns="45631" tIns="45631" rIns="45631" bIns="45631">
            <a:spAutoFit/>
          </a:bodyPr>
          <a:lstStyle/>
          <a:p>
            <a:pPr hangingPunct="0">
              <a:defRPr sz="1000">
                <a:solidFill>
                  <a:srgbClr val="1E7640"/>
                </a:solidFill>
              </a:defRPr>
            </a:pPr>
            <a:r>
              <a:rPr sz="1000">
                <a:solidFill>
                  <a:srgbClr val="1E7640"/>
                </a:solidFill>
              </a:rPr>
              <a:t>ORNL is managed by UT-Battelle </a:t>
            </a:r>
            <a:br>
              <a:rPr sz="1000">
                <a:solidFill>
                  <a:srgbClr val="1E7640"/>
                </a:solidFill>
              </a:rPr>
            </a:br>
            <a:r>
              <a:rPr sz="1000">
                <a:solidFill>
                  <a:srgbClr val="1E7640"/>
                </a:solidFill>
              </a:rPr>
              <a:t>for the US Department of Energy</a:t>
            </a:r>
          </a:p>
        </p:txBody>
      </p:sp>
      <p:pic>
        <p:nvPicPr>
          <p:cNvPr id="23" name="Picture 16" descr="Picture 16"/>
          <p:cNvPicPr>
            <a:picLocks noChangeAspect="1"/>
          </p:cNvPicPr>
          <p:nvPr/>
        </p:nvPicPr>
        <p:blipFill>
          <a:blip r:embed="rId4">
            <a:extLst/>
          </a:blip>
          <a:stretch>
            <a:fillRect/>
          </a:stretch>
        </p:blipFill>
        <p:spPr>
          <a:xfrm>
            <a:off x="7407345" y="4780820"/>
            <a:ext cx="1329901" cy="240031"/>
          </a:xfrm>
          <a:prstGeom prst="rect">
            <a:avLst/>
          </a:prstGeom>
          <a:ln w="12700">
            <a:miter lim="400000"/>
          </a:ln>
        </p:spPr>
      </p:pic>
      <p:sp>
        <p:nvSpPr>
          <p:cNvPr id="24" name="Rectangle 15"/>
          <p:cNvSpPr/>
          <p:nvPr/>
        </p:nvSpPr>
        <p:spPr>
          <a:xfrm>
            <a:off x="-23151" y="4619252"/>
            <a:ext cx="9162290" cy="20575"/>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pic>
        <p:nvPicPr>
          <p:cNvPr id="25" name="Picture 23" descr="Picture 23"/>
          <p:cNvPicPr>
            <a:picLocks noChangeAspect="1"/>
          </p:cNvPicPr>
          <p:nvPr/>
        </p:nvPicPr>
        <p:blipFill>
          <a:blip r:embed="rId5">
            <a:extLst/>
          </a:blip>
          <a:stretch>
            <a:fillRect/>
          </a:stretch>
        </p:blipFill>
        <p:spPr>
          <a:xfrm>
            <a:off x="4313032" y="495650"/>
            <a:ext cx="4489934" cy="3394497"/>
          </a:xfrm>
          <a:prstGeom prst="rect">
            <a:avLst/>
          </a:prstGeom>
          <a:ln w="12700">
            <a:miter lim="400000"/>
          </a:ln>
        </p:spPr>
      </p:pic>
      <p:sp>
        <p:nvSpPr>
          <p:cNvPr id="26" name="Slide Number"/>
          <p:cNvSpPr txBox="1">
            <a:spLocks noGrp="1"/>
          </p:cNvSpPr>
          <p:nvPr>
            <p:ph type="sldNum" sz="quarter" idx="2"/>
          </p:nvPr>
        </p:nvSpPr>
        <p:spPr>
          <a:xfrm>
            <a:off x="6273508" y="4628897"/>
            <a:ext cx="279704" cy="276819"/>
          </a:xfrm>
          <a:prstGeom prst="rect">
            <a:avLst/>
          </a:prstGeom>
        </p:spPr>
        <p:txBody>
          <a:bodyPr lIns="45631" tIns="45631" rIns="45631" bIns="45631" anchor="ctr"/>
          <a:lstStyle>
            <a:lvl1pPr defTabSz="912506">
              <a:lnSpc>
                <a:spcPct val="100000"/>
              </a:lnSpc>
              <a:tabLst/>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30633777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34" name="Title Text"/>
          <p:cNvSpPr txBox="1">
            <a:spLocks noGrp="1"/>
          </p:cNvSpPr>
          <p:nvPr>
            <p:ph type="title"/>
          </p:nvPr>
        </p:nvSpPr>
        <p:spPr>
          <a:prstGeom prst="rect">
            <a:avLst/>
          </a:prstGeom>
        </p:spPr>
        <p:txBody>
          <a:bodyPr/>
          <a:lstStyle/>
          <a:p>
            <a:r>
              <a:t>Title Text</a:t>
            </a:r>
          </a:p>
        </p:txBody>
      </p:sp>
      <p:sp>
        <p:nvSpPr>
          <p:cNvPr id="3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205806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42" name="Picture 10" descr="Picture 10"/>
          <p:cNvPicPr>
            <a:picLocks noChangeAspect="1"/>
          </p:cNvPicPr>
          <p:nvPr/>
        </p:nvPicPr>
        <p:blipFill>
          <a:blip r:embed="rId2">
            <a:extLst/>
          </a:blip>
          <a:srcRect l="53723" t="46829" r="5491"/>
          <a:stretch>
            <a:fillRect/>
          </a:stretch>
        </p:blipFill>
        <p:spPr>
          <a:xfrm rot="5400000" flipH="1">
            <a:off x="492201" y="-492158"/>
            <a:ext cx="3241964" cy="4226359"/>
          </a:xfrm>
          <a:prstGeom prst="rect">
            <a:avLst/>
          </a:prstGeom>
          <a:ln w="12700">
            <a:miter lim="400000"/>
          </a:ln>
        </p:spPr>
      </p:pic>
      <p:sp>
        <p:nvSpPr>
          <p:cNvPr id="43" name="Rectangle 11"/>
          <p:cNvSpPr/>
          <p:nvPr/>
        </p:nvSpPr>
        <p:spPr>
          <a:xfrm>
            <a:off x="0" y="-1"/>
            <a:ext cx="9144000" cy="34292"/>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pic>
        <p:nvPicPr>
          <p:cNvPr id="44" name="Picture 8" descr="Picture 8"/>
          <p:cNvPicPr>
            <a:picLocks noChangeAspect="1"/>
          </p:cNvPicPr>
          <p:nvPr/>
        </p:nvPicPr>
        <p:blipFill>
          <a:blip r:embed="rId3">
            <a:extLst/>
          </a:blip>
          <a:stretch>
            <a:fillRect/>
          </a:stretch>
        </p:blipFill>
        <p:spPr>
          <a:xfrm>
            <a:off x="5083728" y="1359018"/>
            <a:ext cx="4060272" cy="3784348"/>
          </a:xfrm>
          <a:prstGeom prst="rect">
            <a:avLst/>
          </a:prstGeom>
          <a:ln w="12700">
            <a:miter lim="400000"/>
          </a:ln>
        </p:spPr>
      </p:pic>
      <p:sp>
        <p:nvSpPr>
          <p:cNvPr id="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46" name="Rectangle 256"/>
          <p:cNvSpPr txBox="1"/>
          <p:nvPr/>
        </p:nvSpPr>
        <p:spPr>
          <a:xfrm>
            <a:off x="216162" y="4803217"/>
            <a:ext cx="2895601" cy="246042"/>
          </a:xfrm>
          <a:prstGeom prst="rect">
            <a:avLst/>
          </a:prstGeom>
          <a:ln w="12700">
            <a:miter lim="400000"/>
          </a:ln>
          <a:extLst>
            <a:ext uri="{C572A759-6A51-4108-AA02-DFA0A04FC94B}">
              <ma14:wrappingTextBoxFlag xmlns:ma14="http://schemas.microsoft.com/office/mac/drawingml/2011/main" xmlns="" val="1"/>
            </a:ext>
          </a:extLst>
        </p:spPr>
        <p:txBody>
          <a:bodyPr lIns="45631" tIns="45631" rIns="45631" bIns="45631" anchor="ctr">
            <a:spAutoFit/>
          </a:bodyPr>
          <a:lstStyle>
            <a:lvl1pPr>
              <a:defRPr sz="1000">
                <a:solidFill>
                  <a:srgbClr val="BFBFBF"/>
                </a:solidFill>
              </a:defRPr>
            </a:lvl1pPr>
          </a:lstStyle>
          <a:p>
            <a:pPr hangingPunct="0"/>
            <a:r>
              <a:t>Presentation_name</a:t>
            </a:r>
          </a:p>
        </p:txBody>
      </p:sp>
      <p:pic>
        <p:nvPicPr>
          <p:cNvPr id="47" name="Picture 12" descr="Picture 12"/>
          <p:cNvPicPr>
            <a:picLocks noChangeAspect="1"/>
          </p:cNvPicPr>
          <p:nvPr/>
        </p:nvPicPr>
        <p:blipFill>
          <a:blip r:embed="rId4">
            <a:extLst/>
          </a:blip>
          <a:stretch>
            <a:fillRect/>
          </a:stretch>
        </p:blipFill>
        <p:spPr>
          <a:xfrm>
            <a:off x="7407345" y="4780820"/>
            <a:ext cx="1329901" cy="240031"/>
          </a:xfrm>
          <a:prstGeom prst="rect">
            <a:avLst/>
          </a:prstGeom>
          <a:ln w="12700">
            <a:miter lim="400000"/>
          </a:ln>
        </p:spPr>
      </p:pic>
      <p:sp>
        <p:nvSpPr>
          <p:cNvPr id="48" name="Title Text"/>
          <p:cNvSpPr txBox="1">
            <a:spLocks noGrp="1"/>
          </p:cNvSpPr>
          <p:nvPr>
            <p:ph type="title"/>
          </p:nvPr>
        </p:nvSpPr>
        <p:spPr>
          <a:xfrm>
            <a:off x="188455" y="177738"/>
            <a:ext cx="8628679" cy="363562"/>
          </a:xfrm>
          <a:prstGeom prst="rect">
            <a:avLst/>
          </a:prstGeom>
        </p:spPr>
        <p:txBody>
          <a:bodyPr/>
          <a:lstStyle/>
          <a:p>
            <a:r>
              <a:t>Title Text</a:t>
            </a:r>
          </a:p>
        </p:txBody>
      </p:sp>
      <p:sp>
        <p:nvSpPr>
          <p:cNvPr id="49" name="Body Level One…"/>
          <p:cNvSpPr txBox="1">
            <a:spLocks noGrp="1"/>
          </p:cNvSpPr>
          <p:nvPr>
            <p:ph type="body" sz="quarter" idx="1"/>
          </p:nvPr>
        </p:nvSpPr>
        <p:spPr>
          <a:xfrm>
            <a:off x="195983" y="1083613"/>
            <a:ext cx="4192529" cy="615893"/>
          </a:xfrm>
          <a:prstGeom prst="rect">
            <a:avLst/>
          </a:prstGeom>
        </p:spPr>
        <p:txBody>
          <a:bodyPr anchor="b"/>
          <a:lstStyle>
            <a:lvl1pPr marL="0" indent="0">
              <a:buClrTx/>
              <a:buSzTx/>
              <a:buFontTx/>
              <a:buNone/>
              <a:defRPr sz="2400" b="1">
                <a:solidFill>
                  <a:srgbClr val="1E7640"/>
                </a:solidFill>
              </a:defRPr>
            </a:lvl1pPr>
            <a:lvl2pPr marL="0" indent="456250">
              <a:buClrTx/>
              <a:buSzTx/>
              <a:buFontTx/>
              <a:buNone/>
              <a:defRPr sz="2400" b="1">
                <a:solidFill>
                  <a:srgbClr val="1E7640"/>
                </a:solidFill>
              </a:defRPr>
            </a:lvl2pPr>
            <a:lvl3pPr marL="0" indent="912506">
              <a:buClrTx/>
              <a:buSzTx/>
              <a:buFontTx/>
              <a:buNone/>
              <a:defRPr sz="2400" b="1">
                <a:solidFill>
                  <a:srgbClr val="1E7640"/>
                </a:solidFill>
              </a:defRPr>
            </a:lvl3pPr>
            <a:lvl4pPr marL="0" indent="1368758">
              <a:buClrTx/>
              <a:buSzTx/>
              <a:buFontTx/>
              <a:buNone/>
              <a:defRPr sz="2400" b="1">
                <a:solidFill>
                  <a:srgbClr val="1E7640"/>
                </a:solidFill>
              </a:defRPr>
            </a:lvl4pPr>
            <a:lvl5pPr marL="0" indent="1825008">
              <a:buClrTx/>
              <a:buSzTx/>
              <a:buFontTx/>
              <a:buNone/>
              <a:defRPr sz="2400" b="1">
                <a:solidFill>
                  <a:srgbClr val="1E7640"/>
                </a:solidFill>
              </a:defRPr>
            </a:lvl5pPr>
          </a:lstStyle>
          <a:p>
            <a:r>
              <a:t>Body Level One</a:t>
            </a:r>
          </a:p>
          <a:p>
            <a:pPr lvl="1"/>
            <a:r>
              <a:t>Body Level Two</a:t>
            </a:r>
          </a:p>
          <a:p>
            <a:pPr lvl="2"/>
            <a:r>
              <a:t>Body Level Three</a:t>
            </a:r>
          </a:p>
          <a:p>
            <a:pPr lvl="3"/>
            <a:r>
              <a:t>Body Level Four</a:t>
            </a:r>
          </a:p>
          <a:p>
            <a:pPr lvl="4"/>
            <a:r>
              <a:t>Body Level Five</a:t>
            </a:r>
          </a:p>
        </p:txBody>
      </p:sp>
      <p:sp>
        <p:nvSpPr>
          <p:cNvPr id="50" name="Text Placeholder 4"/>
          <p:cNvSpPr>
            <a:spLocks noGrp="1"/>
          </p:cNvSpPr>
          <p:nvPr>
            <p:ph type="body" sz="quarter" idx="13"/>
          </p:nvPr>
        </p:nvSpPr>
        <p:spPr>
          <a:xfrm>
            <a:off x="4645069" y="1083613"/>
            <a:ext cx="4194175" cy="615893"/>
          </a:xfrm>
          <a:prstGeom prst="rect">
            <a:avLst/>
          </a:prstGeom>
        </p:spPr>
        <p:txBody>
          <a:bodyPr anchor="b"/>
          <a:lstStyle>
            <a:lvl1pPr marL="0" indent="0">
              <a:buClrTx/>
              <a:buSzTx/>
              <a:buFontTx/>
              <a:buNone/>
              <a:defRPr sz="2400" b="1">
                <a:solidFill>
                  <a:srgbClr val="1E7640"/>
                </a:solidFill>
              </a:defRPr>
            </a:lvl1pPr>
          </a:lstStyle>
          <a:p>
            <a:pPr marL="0" indent="0">
              <a:buClrTx/>
              <a:buSzTx/>
              <a:buFontTx/>
              <a:buNone/>
              <a:defRPr sz="2400" b="1">
                <a:solidFill>
                  <a:srgbClr val="1E7640"/>
                </a:solidFill>
              </a:defRPr>
            </a:pPr>
            <a:endParaRPr/>
          </a:p>
        </p:txBody>
      </p:sp>
    </p:spTree>
    <p:extLst>
      <p:ext uri="{BB962C8B-B14F-4D97-AF65-F5344CB8AC3E}">
        <p14:creationId xmlns:p14="http://schemas.microsoft.com/office/powerpoint/2010/main" val="4504809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Section divider">
    <p:spTree>
      <p:nvGrpSpPr>
        <p:cNvPr id="1" name=""/>
        <p:cNvGrpSpPr/>
        <p:nvPr/>
      </p:nvGrpSpPr>
      <p:grpSpPr>
        <a:xfrm>
          <a:off x="0" y="0"/>
          <a:ext cx="0" cy="0"/>
          <a:chOff x="0" y="0"/>
          <a:chExt cx="0" cy="0"/>
        </a:xfrm>
      </p:grpSpPr>
      <p:pic>
        <p:nvPicPr>
          <p:cNvPr id="57" name="Picture 11" descr="Picture 11"/>
          <p:cNvPicPr>
            <a:picLocks noChangeAspect="1"/>
          </p:cNvPicPr>
          <p:nvPr/>
        </p:nvPicPr>
        <p:blipFill>
          <a:blip r:embed="rId2">
            <a:extLst/>
          </a:blip>
          <a:srcRect l="53723" t="46829" r="5491"/>
          <a:stretch>
            <a:fillRect/>
          </a:stretch>
        </p:blipFill>
        <p:spPr>
          <a:xfrm rot="5400000" flipH="1">
            <a:off x="492201" y="-492158"/>
            <a:ext cx="3241964" cy="4226359"/>
          </a:xfrm>
          <a:prstGeom prst="rect">
            <a:avLst/>
          </a:prstGeom>
          <a:ln w="12700">
            <a:miter lim="400000"/>
          </a:ln>
        </p:spPr>
      </p:pic>
      <p:sp>
        <p:nvSpPr>
          <p:cNvPr id="58" name="Rectangle 12"/>
          <p:cNvSpPr/>
          <p:nvPr/>
        </p:nvSpPr>
        <p:spPr>
          <a:xfrm>
            <a:off x="0" y="-1"/>
            <a:ext cx="9144000" cy="34292"/>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sp>
        <p:nvSpPr>
          <p:cNvPr id="59" name="Title Text"/>
          <p:cNvSpPr txBox="1">
            <a:spLocks noGrp="1"/>
          </p:cNvSpPr>
          <p:nvPr>
            <p:ph type="title"/>
          </p:nvPr>
        </p:nvSpPr>
        <p:spPr>
          <a:xfrm>
            <a:off x="183913" y="183051"/>
            <a:ext cx="3911891" cy="838201"/>
          </a:xfrm>
          <a:prstGeom prst="rect">
            <a:avLst/>
          </a:prstGeom>
        </p:spPr>
        <p:txBody>
          <a:bodyPr/>
          <a:lstStyle/>
          <a:p>
            <a:r>
              <a:t>Title Text</a:t>
            </a:r>
          </a:p>
        </p:txBody>
      </p:sp>
      <p:pic>
        <p:nvPicPr>
          <p:cNvPr id="60" name="Picture 9" descr="Picture 9"/>
          <p:cNvPicPr>
            <a:picLocks noChangeAspect="1"/>
          </p:cNvPicPr>
          <p:nvPr/>
        </p:nvPicPr>
        <p:blipFill>
          <a:blip r:embed="rId3">
            <a:extLst/>
          </a:blip>
          <a:srcRect l="23580"/>
          <a:stretch>
            <a:fillRect/>
          </a:stretch>
        </p:blipFill>
        <p:spPr>
          <a:xfrm>
            <a:off x="5766711" y="-1639"/>
            <a:ext cx="3377290" cy="5022066"/>
          </a:xfrm>
          <a:prstGeom prst="rect">
            <a:avLst/>
          </a:prstGeom>
          <a:ln w="12700">
            <a:miter lim="400000"/>
          </a:ln>
        </p:spPr>
      </p:pic>
      <p:sp>
        <p:nvSpPr>
          <p:cNvPr id="61" name="Rectangle 13"/>
          <p:cNvSpPr/>
          <p:nvPr/>
        </p:nvSpPr>
        <p:spPr>
          <a:xfrm>
            <a:off x="0" y="4627931"/>
            <a:ext cx="9144000" cy="20575"/>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pic>
        <p:nvPicPr>
          <p:cNvPr id="62" name="Picture 14" descr="Picture 14"/>
          <p:cNvPicPr>
            <a:picLocks noChangeAspect="1"/>
          </p:cNvPicPr>
          <p:nvPr/>
        </p:nvPicPr>
        <p:blipFill>
          <a:blip r:embed="rId4">
            <a:extLst/>
          </a:blip>
          <a:stretch>
            <a:fillRect/>
          </a:stretch>
        </p:blipFill>
        <p:spPr>
          <a:xfrm>
            <a:off x="7407345" y="4780820"/>
            <a:ext cx="1329901" cy="240031"/>
          </a:xfrm>
          <a:prstGeom prst="rect">
            <a:avLst/>
          </a:prstGeom>
          <a:ln w="12700">
            <a:miter lim="400000"/>
          </a:ln>
        </p:spPr>
      </p:pic>
      <p:sp>
        <p:nvSpPr>
          <p:cNvPr id="63" name="Slide Number"/>
          <p:cNvSpPr txBox="1">
            <a:spLocks noGrp="1"/>
          </p:cNvSpPr>
          <p:nvPr>
            <p:ph type="sldNum" sz="quarter" idx="2"/>
          </p:nvPr>
        </p:nvSpPr>
        <p:spPr>
          <a:xfrm>
            <a:off x="6273508" y="4628897"/>
            <a:ext cx="279704" cy="276819"/>
          </a:xfrm>
          <a:prstGeom prst="rect">
            <a:avLst/>
          </a:prstGeom>
        </p:spPr>
        <p:txBody>
          <a:bodyPr lIns="45631" tIns="45631" rIns="45631" bIns="45631" anchor="ctr"/>
          <a:lstStyle>
            <a:lvl1pPr defTabSz="912506">
              <a:lnSpc>
                <a:spcPct val="100000"/>
              </a:lnSpc>
              <a:tabLst/>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2530960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0" name="Picture 10" descr="Picture 10"/>
          <p:cNvPicPr>
            <a:picLocks noChangeAspect="1"/>
          </p:cNvPicPr>
          <p:nvPr/>
        </p:nvPicPr>
        <p:blipFill>
          <a:blip r:embed="rId2">
            <a:extLst/>
          </a:blip>
          <a:srcRect l="53723" t="46829" r="5491"/>
          <a:stretch>
            <a:fillRect/>
          </a:stretch>
        </p:blipFill>
        <p:spPr>
          <a:xfrm rot="5400000" flipH="1">
            <a:off x="492201" y="-492158"/>
            <a:ext cx="3241964" cy="4226359"/>
          </a:xfrm>
          <a:prstGeom prst="rect">
            <a:avLst/>
          </a:prstGeom>
          <a:ln w="12700">
            <a:miter lim="400000"/>
          </a:ln>
        </p:spPr>
      </p:pic>
      <p:sp>
        <p:nvSpPr>
          <p:cNvPr id="71" name="Rectangle 11"/>
          <p:cNvSpPr/>
          <p:nvPr/>
        </p:nvSpPr>
        <p:spPr>
          <a:xfrm>
            <a:off x="0" y="-1"/>
            <a:ext cx="9144000" cy="34292"/>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pic>
        <p:nvPicPr>
          <p:cNvPr id="72" name="Picture 8" descr="Picture 8"/>
          <p:cNvPicPr>
            <a:picLocks noChangeAspect="1"/>
          </p:cNvPicPr>
          <p:nvPr/>
        </p:nvPicPr>
        <p:blipFill>
          <a:blip r:embed="rId3">
            <a:extLst/>
          </a:blip>
          <a:stretch>
            <a:fillRect/>
          </a:stretch>
        </p:blipFill>
        <p:spPr>
          <a:xfrm>
            <a:off x="5083728" y="1359018"/>
            <a:ext cx="4060272" cy="3784348"/>
          </a:xfrm>
          <a:prstGeom prst="rect">
            <a:avLst/>
          </a:prstGeom>
          <a:ln w="12700">
            <a:miter lim="400000"/>
          </a:ln>
        </p:spPr>
      </p:pic>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
        <p:nvSpPr>
          <p:cNvPr id="74" name="Rectangle 256"/>
          <p:cNvSpPr txBox="1"/>
          <p:nvPr/>
        </p:nvSpPr>
        <p:spPr>
          <a:xfrm>
            <a:off x="216162" y="4803217"/>
            <a:ext cx="2895601" cy="246042"/>
          </a:xfrm>
          <a:prstGeom prst="rect">
            <a:avLst/>
          </a:prstGeom>
          <a:ln w="12700">
            <a:miter lim="400000"/>
          </a:ln>
          <a:extLst>
            <a:ext uri="{C572A759-6A51-4108-AA02-DFA0A04FC94B}">
              <ma14:wrappingTextBoxFlag xmlns:ma14="http://schemas.microsoft.com/office/mac/drawingml/2011/main" xmlns="" val="1"/>
            </a:ext>
          </a:extLst>
        </p:spPr>
        <p:txBody>
          <a:bodyPr lIns="45631" tIns="45631" rIns="45631" bIns="45631" anchor="ctr">
            <a:spAutoFit/>
          </a:bodyPr>
          <a:lstStyle>
            <a:lvl1pPr>
              <a:defRPr sz="1000">
                <a:solidFill>
                  <a:srgbClr val="BFBFBF"/>
                </a:solidFill>
              </a:defRPr>
            </a:lvl1pPr>
          </a:lstStyle>
          <a:p>
            <a:pPr hangingPunct="0"/>
            <a:r>
              <a:t>Presentation_name</a:t>
            </a:r>
          </a:p>
        </p:txBody>
      </p:sp>
      <p:pic>
        <p:nvPicPr>
          <p:cNvPr id="75" name="Picture 12" descr="Picture 12"/>
          <p:cNvPicPr>
            <a:picLocks noChangeAspect="1"/>
          </p:cNvPicPr>
          <p:nvPr/>
        </p:nvPicPr>
        <p:blipFill>
          <a:blip r:embed="rId4">
            <a:extLst/>
          </a:blip>
          <a:stretch>
            <a:fillRect/>
          </a:stretch>
        </p:blipFill>
        <p:spPr>
          <a:xfrm>
            <a:off x="7407345" y="4780820"/>
            <a:ext cx="1329901" cy="240031"/>
          </a:xfrm>
          <a:prstGeom prst="rect">
            <a:avLst/>
          </a:prstGeom>
          <a:ln w="12700">
            <a:miter lim="400000"/>
          </a:ln>
        </p:spPr>
      </p:pic>
      <p:sp>
        <p:nvSpPr>
          <p:cNvPr id="76" name="Title Text"/>
          <p:cNvSpPr txBox="1">
            <a:spLocks noGrp="1"/>
          </p:cNvSpPr>
          <p:nvPr>
            <p:ph type="title"/>
          </p:nvPr>
        </p:nvSpPr>
        <p:spPr>
          <a:xfrm>
            <a:off x="183928" y="183023"/>
            <a:ext cx="8628679" cy="363561"/>
          </a:xfrm>
          <a:prstGeom prst="rect">
            <a:avLst/>
          </a:prstGeom>
        </p:spPr>
        <p:txBody>
          <a:bodyPr/>
          <a:lstStyle/>
          <a:p>
            <a:r>
              <a:t>Title Text</a:t>
            </a:r>
          </a:p>
        </p:txBody>
      </p:sp>
    </p:spTree>
    <p:extLst>
      <p:ext uri="{BB962C8B-B14F-4D97-AF65-F5344CB8AC3E}">
        <p14:creationId xmlns:p14="http://schemas.microsoft.com/office/powerpoint/2010/main" val="378837962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xfrm>
            <a:off x="6273508" y="4628897"/>
            <a:ext cx="279704" cy="276819"/>
          </a:xfrm>
          <a:prstGeom prst="rect">
            <a:avLst/>
          </a:prstGeom>
        </p:spPr>
        <p:txBody>
          <a:bodyPr lIns="45631" tIns="45631" rIns="45631" bIns="45631" anchor="ctr"/>
          <a:lstStyle>
            <a:lvl1pPr defTabSz="912506">
              <a:lnSpc>
                <a:spcPct val="100000"/>
              </a:lnSpc>
              <a:tabLst/>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7646971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250" indent="0" algn="ctr">
              <a:buNone/>
              <a:defRPr>
                <a:solidFill>
                  <a:schemeClr val="tx1">
                    <a:tint val="75000"/>
                  </a:schemeClr>
                </a:solidFill>
              </a:defRPr>
            </a:lvl2pPr>
            <a:lvl3pPr marL="912506" indent="0" algn="ctr">
              <a:buNone/>
              <a:defRPr>
                <a:solidFill>
                  <a:schemeClr val="tx1">
                    <a:tint val="75000"/>
                  </a:schemeClr>
                </a:solidFill>
              </a:defRPr>
            </a:lvl3pPr>
            <a:lvl4pPr marL="1368758" indent="0" algn="ctr">
              <a:buNone/>
              <a:defRPr>
                <a:solidFill>
                  <a:schemeClr val="tx1">
                    <a:tint val="75000"/>
                  </a:schemeClr>
                </a:solidFill>
              </a:defRPr>
            </a:lvl4pPr>
            <a:lvl5pPr marL="1825008" indent="0" algn="ctr">
              <a:buNone/>
              <a:defRPr>
                <a:solidFill>
                  <a:schemeClr val="tx1">
                    <a:tint val="75000"/>
                  </a:schemeClr>
                </a:solidFill>
              </a:defRPr>
            </a:lvl5pPr>
            <a:lvl6pPr marL="2281262" indent="0" algn="ctr">
              <a:buNone/>
              <a:defRPr>
                <a:solidFill>
                  <a:schemeClr val="tx1">
                    <a:tint val="75000"/>
                  </a:schemeClr>
                </a:solidFill>
              </a:defRPr>
            </a:lvl6pPr>
            <a:lvl7pPr marL="2737508" indent="0" algn="ctr">
              <a:buNone/>
              <a:defRPr>
                <a:solidFill>
                  <a:schemeClr val="tx1">
                    <a:tint val="75000"/>
                  </a:schemeClr>
                </a:solidFill>
              </a:defRPr>
            </a:lvl7pPr>
            <a:lvl8pPr marL="3193769" indent="0" algn="ctr">
              <a:buNone/>
              <a:defRPr>
                <a:solidFill>
                  <a:schemeClr val="tx1">
                    <a:tint val="75000"/>
                  </a:schemeClr>
                </a:solidFill>
              </a:defRPr>
            </a:lvl8pPr>
            <a:lvl9pPr marL="365001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311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68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236" tIns="91236" rIns="91236" bIns="91236"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250" indent="0">
              <a:buNone/>
              <a:defRPr sz="1800">
                <a:solidFill>
                  <a:schemeClr val="tx1">
                    <a:tint val="75000"/>
                  </a:schemeClr>
                </a:solidFill>
              </a:defRPr>
            </a:lvl2pPr>
            <a:lvl3pPr marL="912506" indent="0">
              <a:buNone/>
              <a:defRPr sz="1600">
                <a:solidFill>
                  <a:schemeClr val="tx1">
                    <a:tint val="75000"/>
                  </a:schemeClr>
                </a:solidFill>
              </a:defRPr>
            </a:lvl3pPr>
            <a:lvl4pPr marL="1368758" indent="0">
              <a:buNone/>
              <a:defRPr sz="1400">
                <a:solidFill>
                  <a:schemeClr val="tx1">
                    <a:tint val="75000"/>
                  </a:schemeClr>
                </a:solidFill>
              </a:defRPr>
            </a:lvl4pPr>
            <a:lvl5pPr marL="1825008" indent="0">
              <a:buNone/>
              <a:defRPr sz="1400">
                <a:solidFill>
                  <a:schemeClr val="tx1">
                    <a:tint val="75000"/>
                  </a:schemeClr>
                </a:solidFill>
              </a:defRPr>
            </a:lvl5pPr>
            <a:lvl6pPr marL="2281262" indent="0">
              <a:buNone/>
              <a:defRPr sz="1400">
                <a:solidFill>
                  <a:schemeClr val="tx1">
                    <a:tint val="75000"/>
                  </a:schemeClr>
                </a:solidFill>
              </a:defRPr>
            </a:lvl6pPr>
            <a:lvl7pPr marL="2737508" indent="0">
              <a:buNone/>
              <a:defRPr sz="1400">
                <a:solidFill>
                  <a:schemeClr val="tx1">
                    <a:tint val="75000"/>
                  </a:schemeClr>
                </a:solidFill>
              </a:defRPr>
            </a:lvl7pPr>
            <a:lvl8pPr marL="3193769" indent="0">
              <a:buNone/>
              <a:defRPr sz="1400">
                <a:solidFill>
                  <a:schemeClr val="tx1">
                    <a:tint val="75000"/>
                  </a:schemeClr>
                </a:solidFill>
              </a:defRPr>
            </a:lvl8pPr>
            <a:lvl9pPr marL="365001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566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107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250" indent="0">
              <a:buNone/>
              <a:defRPr sz="2000" b="1"/>
            </a:lvl2pPr>
            <a:lvl3pPr marL="912506" indent="0">
              <a:buNone/>
              <a:defRPr sz="1800" b="1"/>
            </a:lvl3pPr>
            <a:lvl4pPr marL="1368758" indent="0">
              <a:buNone/>
              <a:defRPr sz="1600" b="1"/>
            </a:lvl4pPr>
            <a:lvl5pPr marL="1825008" indent="0">
              <a:buNone/>
              <a:defRPr sz="1600" b="1"/>
            </a:lvl5pPr>
            <a:lvl6pPr marL="2281262" indent="0">
              <a:buNone/>
              <a:defRPr sz="1600" b="1"/>
            </a:lvl6pPr>
            <a:lvl7pPr marL="2737508" indent="0">
              <a:buNone/>
              <a:defRPr sz="1600" b="1"/>
            </a:lvl7pPr>
            <a:lvl8pPr marL="3193769" indent="0">
              <a:buNone/>
              <a:defRPr sz="1600" b="1"/>
            </a:lvl8pPr>
            <a:lvl9pPr marL="36500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151335"/>
            <a:ext cx="4041775" cy="479822"/>
          </a:xfrm>
        </p:spPr>
        <p:txBody>
          <a:bodyPr anchor="b"/>
          <a:lstStyle>
            <a:lvl1pPr marL="0" indent="0">
              <a:buNone/>
              <a:defRPr sz="2400" b="1"/>
            </a:lvl1pPr>
            <a:lvl2pPr marL="456250" indent="0">
              <a:buNone/>
              <a:defRPr sz="2000" b="1"/>
            </a:lvl2pPr>
            <a:lvl3pPr marL="912506" indent="0">
              <a:buNone/>
              <a:defRPr sz="1800" b="1"/>
            </a:lvl3pPr>
            <a:lvl4pPr marL="1368758" indent="0">
              <a:buNone/>
              <a:defRPr sz="1600" b="1"/>
            </a:lvl4pPr>
            <a:lvl5pPr marL="1825008" indent="0">
              <a:buNone/>
              <a:defRPr sz="1600" b="1"/>
            </a:lvl5pPr>
            <a:lvl6pPr marL="2281262" indent="0">
              <a:buNone/>
              <a:defRPr sz="1600" b="1"/>
            </a:lvl6pPr>
            <a:lvl7pPr marL="2737508" indent="0">
              <a:buNone/>
              <a:defRPr sz="1600" b="1"/>
            </a:lvl7pPr>
            <a:lvl8pPr marL="3193769" indent="0">
              <a:buNone/>
              <a:defRPr sz="1600" b="1"/>
            </a:lvl8pPr>
            <a:lvl9pPr marL="36500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26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500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873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250" indent="0">
              <a:buNone/>
              <a:defRPr sz="1200"/>
            </a:lvl2pPr>
            <a:lvl3pPr marL="912506" indent="0">
              <a:buNone/>
              <a:defRPr sz="1000"/>
            </a:lvl3pPr>
            <a:lvl4pPr marL="1368758" indent="0">
              <a:buNone/>
              <a:defRPr sz="900"/>
            </a:lvl4pPr>
            <a:lvl5pPr marL="1825008" indent="0">
              <a:buNone/>
              <a:defRPr sz="900"/>
            </a:lvl5pPr>
            <a:lvl6pPr marL="2281262" indent="0">
              <a:buNone/>
              <a:defRPr sz="900"/>
            </a:lvl6pPr>
            <a:lvl7pPr marL="2737508" indent="0">
              <a:buNone/>
              <a:defRPr sz="900"/>
            </a:lvl7pPr>
            <a:lvl8pPr marL="3193769" indent="0">
              <a:buNone/>
              <a:defRPr sz="900"/>
            </a:lvl8pPr>
            <a:lvl9pPr marL="365001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382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2"/>
            <a:ext cx="5486400" cy="3086100"/>
          </a:xfrm>
        </p:spPr>
        <p:txBody>
          <a:bodyPr/>
          <a:lstStyle>
            <a:lvl1pPr marL="0" indent="0">
              <a:buNone/>
              <a:defRPr sz="3200"/>
            </a:lvl1pPr>
            <a:lvl2pPr marL="456250" indent="0">
              <a:buNone/>
              <a:defRPr sz="2800"/>
            </a:lvl2pPr>
            <a:lvl3pPr marL="912506" indent="0">
              <a:buNone/>
              <a:defRPr sz="2400"/>
            </a:lvl3pPr>
            <a:lvl4pPr marL="1368758" indent="0">
              <a:buNone/>
              <a:defRPr sz="2000"/>
            </a:lvl4pPr>
            <a:lvl5pPr marL="1825008" indent="0">
              <a:buNone/>
              <a:defRPr sz="2000"/>
            </a:lvl5pPr>
            <a:lvl6pPr marL="2281262" indent="0">
              <a:buNone/>
              <a:defRPr sz="2000"/>
            </a:lvl6pPr>
            <a:lvl7pPr marL="2737508" indent="0">
              <a:buNone/>
              <a:defRPr sz="2000"/>
            </a:lvl7pPr>
            <a:lvl8pPr marL="3193769" indent="0">
              <a:buNone/>
              <a:defRPr sz="2000"/>
            </a:lvl8pPr>
            <a:lvl9pPr marL="3650012" indent="0">
              <a:buNone/>
              <a:defRPr sz="2000"/>
            </a:lvl9pPr>
          </a:lstStyle>
          <a:p>
            <a:endParaRPr lang="en-US"/>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6250" indent="0">
              <a:buNone/>
              <a:defRPr sz="1200"/>
            </a:lvl2pPr>
            <a:lvl3pPr marL="912506" indent="0">
              <a:buNone/>
              <a:defRPr sz="1000"/>
            </a:lvl3pPr>
            <a:lvl4pPr marL="1368758" indent="0">
              <a:buNone/>
              <a:defRPr sz="900"/>
            </a:lvl4pPr>
            <a:lvl5pPr marL="1825008" indent="0">
              <a:buNone/>
              <a:defRPr sz="900"/>
            </a:lvl5pPr>
            <a:lvl6pPr marL="2281262" indent="0">
              <a:buNone/>
              <a:defRPr sz="900"/>
            </a:lvl6pPr>
            <a:lvl7pPr marL="2737508" indent="0">
              <a:buNone/>
              <a:defRPr sz="900"/>
            </a:lvl7pPr>
            <a:lvl8pPr marL="3193769" indent="0">
              <a:buNone/>
              <a:defRPr sz="900"/>
            </a:lvl8pPr>
            <a:lvl9pPr marL="365001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142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93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73A47E-B520-4440-81DA-95B4FE850FED}"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FA4946-DAE9-8F4E-8FCE-F22DBE2227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269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597518"/>
            <a:ext cx="7773120" cy="110279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2914146"/>
            <a:ext cx="6400800" cy="1314498"/>
          </a:xfrm>
        </p:spPr>
        <p:txBody>
          <a:bodyPr/>
          <a:lstStyle>
            <a:lvl1pPr marL="0" indent="0" algn="ctr">
              <a:buNone/>
              <a:defRPr/>
            </a:lvl1pPr>
            <a:lvl2pPr marL="369557" indent="0" algn="ctr">
              <a:buNone/>
              <a:defRPr/>
            </a:lvl2pPr>
            <a:lvl3pPr marL="739114" indent="0" algn="ctr">
              <a:buNone/>
              <a:defRPr/>
            </a:lvl3pPr>
            <a:lvl4pPr marL="1108668" indent="0" algn="ctr">
              <a:buNone/>
              <a:defRPr/>
            </a:lvl4pPr>
            <a:lvl5pPr marL="1478212" indent="0" algn="ctr">
              <a:buNone/>
              <a:defRPr/>
            </a:lvl5pPr>
            <a:lvl6pPr marL="1847774" indent="0" algn="ctr">
              <a:buNone/>
              <a:defRPr/>
            </a:lvl6pPr>
            <a:lvl7pPr marL="2217324" indent="0" algn="ctr">
              <a:buNone/>
              <a:defRPr/>
            </a:lvl7pPr>
            <a:lvl8pPr marL="2586883" indent="0" algn="ctr">
              <a:buNone/>
              <a:defRPr/>
            </a:lvl8pPr>
            <a:lvl9pPr marL="2956432"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1DC61266-6DA7-4FAD-B120-C0FB20425F2C}" type="slidenum">
              <a:rPr lang="en-US" altLang="en-US"/>
              <a:pPr>
                <a:defRPr/>
              </a:pPr>
              <a:t>‹#›</a:t>
            </a:fld>
            <a:endParaRPr lang="en-US" altLang="en-US"/>
          </a:p>
        </p:txBody>
      </p:sp>
    </p:spTree>
    <p:extLst>
      <p:ext uri="{BB962C8B-B14F-4D97-AF65-F5344CB8AC3E}">
        <p14:creationId xmlns:p14="http://schemas.microsoft.com/office/powerpoint/2010/main" val="3572073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236" tIns="91236" rIns="91236" bIns="91236"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236" tIns="91236" rIns="91236" bIns="91236"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CD0BA259-5F21-4C7E-B4FC-C637B1FD5CAA}" type="slidenum">
              <a:rPr lang="en-US" altLang="en-US"/>
              <a:pPr>
                <a:defRPr/>
              </a:pPr>
              <a:t>‹#›</a:t>
            </a:fld>
            <a:endParaRPr lang="en-US" altLang="en-US"/>
          </a:p>
        </p:txBody>
      </p:sp>
    </p:spTree>
    <p:extLst>
      <p:ext uri="{BB962C8B-B14F-4D97-AF65-F5344CB8AC3E}">
        <p14:creationId xmlns:p14="http://schemas.microsoft.com/office/powerpoint/2010/main" val="52430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305194"/>
            <a:ext cx="7771680" cy="1021787"/>
          </a:xfrm>
        </p:spPr>
        <p:txBody>
          <a:bodyPr anchor="t"/>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179671"/>
            <a:ext cx="7771680" cy="1125478"/>
          </a:xfrm>
        </p:spPr>
        <p:txBody>
          <a:bodyPr anchor="b"/>
          <a:lstStyle>
            <a:lvl1pPr marL="0" indent="0">
              <a:buNone/>
              <a:defRPr sz="1600"/>
            </a:lvl1pPr>
            <a:lvl2pPr marL="369557" indent="0">
              <a:buNone/>
              <a:defRPr sz="1500"/>
            </a:lvl2pPr>
            <a:lvl3pPr marL="739114" indent="0">
              <a:buNone/>
              <a:defRPr sz="1300"/>
            </a:lvl3pPr>
            <a:lvl4pPr marL="1108668" indent="0">
              <a:buNone/>
              <a:defRPr sz="1100"/>
            </a:lvl4pPr>
            <a:lvl5pPr marL="1478212" indent="0">
              <a:buNone/>
              <a:defRPr sz="1100"/>
            </a:lvl5pPr>
            <a:lvl6pPr marL="1847774" indent="0">
              <a:buNone/>
              <a:defRPr sz="1100"/>
            </a:lvl6pPr>
            <a:lvl7pPr marL="2217324" indent="0">
              <a:buNone/>
              <a:defRPr sz="1100"/>
            </a:lvl7pPr>
            <a:lvl8pPr marL="2586883" indent="0">
              <a:buNone/>
              <a:defRPr sz="1100"/>
            </a:lvl8pPr>
            <a:lvl9pPr marL="2956432" indent="0">
              <a:buNone/>
              <a:defRPr sz="11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7C33C488-08DD-4815-90BB-ECC592E32AA4}" type="slidenum">
              <a:rPr lang="en-US" altLang="en-US"/>
              <a:pPr>
                <a:defRPr/>
              </a:pPr>
              <a:t>‹#›</a:t>
            </a:fld>
            <a:endParaRPr lang="en-US" altLang="en-US"/>
          </a:p>
        </p:txBody>
      </p:sp>
    </p:spTree>
    <p:extLst>
      <p:ext uri="{BB962C8B-B14F-4D97-AF65-F5344CB8AC3E}">
        <p14:creationId xmlns:p14="http://schemas.microsoft.com/office/powerpoint/2010/main" val="389624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203290"/>
            <a:ext cx="4043520" cy="2982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241" y="1203290"/>
            <a:ext cx="4044960" cy="2982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DA27499F-FA02-4DCD-B0BF-AA8F7283E14E}" type="slidenum">
              <a:rPr lang="en-US" altLang="en-US"/>
              <a:pPr>
                <a:defRPr/>
              </a:pPr>
              <a:t>‹#›</a:t>
            </a:fld>
            <a:endParaRPr lang="en-US" altLang="en-US"/>
          </a:p>
        </p:txBody>
      </p:sp>
    </p:spTree>
    <p:extLst>
      <p:ext uri="{BB962C8B-B14F-4D97-AF65-F5344CB8AC3E}">
        <p14:creationId xmlns:p14="http://schemas.microsoft.com/office/powerpoint/2010/main" val="377422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06302"/>
            <a:ext cx="8229600" cy="85653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151401"/>
            <a:ext cx="4039200" cy="479570"/>
          </a:xfrm>
        </p:spPr>
        <p:txBody>
          <a:bodyPr anchor="b"/>
          <a:lstStyle>
            <a:lvl1pPr marL="0" indent="0">
              <a:buNone/>
              <a:defRPr sz="1900" b="1"/>
            </a:lvl1pPr>
            <a:lvl2pPr marL="369557" indent="0">
              <a:buNone/>
              <a:defRPr sz="1600" b="1"/>
            </a:lvl2pPr>
            <a:lvl3pPr marL="739114" indent="0">
              <a:buNone/>
              <a:defRPr sz="1500" b="1"/>
            </a:lvl3pPr>
            <a:lvl4pPr marL="1108668" indent="0">
              <a:buNone/>
              <a:defRPr sz="1300" b="1"/>
            </a:lvl4pPr>
            <a:lvl5pPr marL="1478212" indent="0">
              <a:buNone/>
              <a:defRPr sz="1300" b="1"/>
            </a:lvl5pPr>
            <a:lvl6pPr marL="1847774" indent="0">
              <a:buNone/>
              <a:defRPr sz="1300" b="1"/>
            </a:lvl6pPr>
            <a:lvl7pPr marL="2217324" indent="0">
              <a:buNone/>
              <a:defRPr sz="1300" b="1"/>
            </a:lvl7pPr>
            <a:lvl8pPr marL="2586883" indent="0">
              <a:buNone/>
              <a:defRPr sz="1300" b="1"/>
            </a:lvl8pPr>
            <a:lvl9pPr marL="2956432"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920" y="1630989"/>
            <a:ext cx="4039200" cy="296383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151401"/>
            <a:ext cx="4042080" cy="479570"/>
          </a:xfrm>
        </p:spPr>
        <p:txBody>
          <a:bodyPr anchor="b"/>
          <a:lstStyle>
            <a:lvl1pPr marL="0" indent="0">
              <a:buNone/>
              <a:defRPr sz="1900" b="1"/>
            </a:lvl1pPr>
            <a:lvl2pPr marL="369557" indent="0">
              <a:buNone/>
              <a:defRPr sz="1600" b="1"/>
            </a:lvl2pPr>
            <a:lvl3pPr marL="739114" indent="0">
              <a:buNone/>
              <a:defRPr sz="1500" b="1"/>
            </a:lvl3pPr>
            <a:lvl4pPr marL="1108668" indent="0">
              <a:buNone/>
              <a:defRPr sz="1300" b="1"/>
            </a:lvl4pPr>
            <a:lvl5pPr marL="1478212" indent="0">
              <a:buNone/>
              <a:defRPr sz="1300" b="1"/>
            </a:lvl5pPr>
            <a:lvl6pPr marL="1847774" indent="0">
              <a:buNone/>
              <a:defRPr sz="1300" b="1"/>
            </a:lvl6pPr>
            <a:lvl7pPr marL="2217324" indent="0">
              <a:buNone/>
              <a:defRPr sz="1300" b="1"/>
            </a:lvl7pPr>
            <a:lvl8pPr marL="2586883" indent="0">
              <a:buNone/>
              <a:defRPr sz="1300" b="1"/>
            </a:lvl8pPr>
            <a:lvl9pPr marL="2956432"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442" y="1630989"/>
            <a:ext cx="4042080" cy="296383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ltLang="en-US"/>
          </a:p>
        </p:txBody>
      </p:sp>
      <p:sp>
        <p:nvSpPr>
          <p:cNvPr id="8" name="Rectangle 4"/>
          <p:cNvSpPr>
            <a:spLocks noGrp="1" noChangeArrowheads="1"/>
          </p:cNvSpPr>
          <p:nvPr>
            <p:ph type="ftr" idx="11"/>
          </p:nvPr>
        </p:nvSpPr>
        <p:spPr>
          <a:ln/>
        </p:spPr>
        <p:txBody>
          <a:bodyPr/>
          <a:lstStyle>
            <a:lvl1pPr>
              <a:defRPr/>
            </a:lvl1pPr>
          </a:lstStyle>
          <a:p>
            <a:pPr>
              <a:defRPr/>
            </a:pPr>
            <a:endParaRPr lang="en-US" altLang="en-US"/>
          </a:p>
        </p:txBody>
      </p:sp>
      <p:sp>
        <p:nvSpPr>
          <p:cNvPr id="9" name="Rectangle 5"/>
          <p:cNvSpPr>
            <a:spLocks noGrp="1" noChangeArrowheads="1"/>
          </p:cNvSpPr>
          <p:nvPr>
            <p:ph type="sldNum" idx="12"/>
          </p:nvPr>
        </p:nvSpPr>
        <p:spPr>
          <a:ln/>
        </p:spPr>
        <p:txBody>
          <a:bodyPr/>
          <a:lstStyle>
            <a:lvl1pPr>
              <a:defRPr/>
            </a:lvl1pPr>
          </a:lstStyle>
          <a:p>
            <a:pPr>
              <a:defRPr/>
            </a:pPr>
            <a:fld id="{48867CAF-847B-43E2-A243-E48BF7A54136}" type="slidenum">
              <a:rPr lang="en-US" altLang="en-US"/>
              <a:pPr>
                <a:defRPr/>
              </a:pPr>
              <a:t>‹#›</a:t>
            </a:fld>
            <a:endParaRPr lang="en-US" altLang="en-US"/>
          </a:p>
        </p:txBody>
      </p:sp>
    </p:spTree>
    <p:extLst>
      <p:ext uri="{BB962C8B-B14F-4D97-AF65-F5344CB8AC3E}">
        <p14:creationId xmlns:p14="http://schemas.microsoft.com/office/powerpoint/2010/main" val="1885469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ltLang="en-US"/>
          </a:p>
        </p:txBody>
      </p:sp>
      <p:sp>
        <p:nvSpPr>
          <p:cNvPr id="4" name="Rectangle 4"/>
          <p:cNvSpPr>
            <a:spLocks noGrp="1" noChangeArrowheads="1"/>
          </p:cNvSpPr>
          <p:nvPr>
            <p:ph type="ftr" idx="11"/>
          </p:nvPr>
        </p:nvSpPr>
        <p:spPr>
          <a:ln/>
        </p:spPr>
        <p:txBody>
          <a:bodyPr/>
          <a:lstStyle>
            <a:lvl1pPr>
              <a:defRPr/>
            </a:lvl1pPr>
          </a:lstStyle>
          <a:p>
            <a:pPr>
              <a:defRPr/>
            </a:pPr>
            <a:endParaRPr lang="en-US" altLang="en-US"/>
          </a:p>
        </p:txBody>
      </p:sp>
      <p:sp>
        <p:nvSpPr>
          <p:cNvPr id="5" name="Rectangle 5"/>
          <p:cNvSpPr>
            <a:spLocks noGrp="1" noChangeArrowheads="1"/>
          </p:cNvSpPr>
          <p:nvPr>
            <p:ph type="sldNum" idx="12"/>
          </p:nvPr>
        </p:nvSpPr>
        <p:spPr>
          <a:ln/>
        </p:spPr>
        <p:txBody>
          <a:bodyPr/>
          <a:lstStyle>
            <a:lvl1pPr>
              <a:defRPr/>
            </a:lvl1pPr>
          </a:lstStyle>
          <a:p>
            <a:pPr>
              <a:defRPr/>
            </a:pPr>
            <a:fld id="{7C8D5154-C1FF-4F48-8F97-848C18DB0FB8}" type="slidenum">
              <a:rPr lang="en-US" altLang="en-US"/>
              <a:pPr>
                <a:defRPr/>
              </a:pPr>
              <a:t>‹#›</a:t>
            </a:fld>
            <a:endParaRPr lang="en-US" altLang="en-US"/>
          </a:p>
        </p:txBody>
      </p:sp>
    </p:spTree>
    <p:extLst>
      <p:ext uri="{BB962C8B-B14F-4D97-AF65-F5344CB8AC3E}">
        <p14:creationId xmlns:p14="http://schemas.microsoft.com/office/powerpoint/2010/main" val="3414328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ltLang="en-US"/>
          </a:p>
        </p:txBody>
      </p:sp>
      <p:sp>
        <p:nvSpPr>
          <p:cNvPr id="3" name="Rectangle 4"/>
          <p:cNvSpPr>
            <a:spLocks noGrp="1" noChangeArrowheads="1"/>
          </p:cNvSpPr>
          <p:nvPr>
            <p:ph type="ftr" idx="11"/>
          </p:nvPr>
        </p:nvSpPr>
        <p:spPr>
          <a:ln/>
        </p:spPr>
        <p:txBody>
          <a:bodyPr/>
          <a:lstStyle>
            <a:lvl1pPr>
              <a:defRPr/>
            </a:lvl1pPr>
          </a:lstStyle>
          <a:p>
            <a:pPr>
              <a:defRPr/>
            </a:pPr>
            <a:endParaRPr lang="en-US" altLang="en-US"/>
          </a:p>
        </p:txBody>
      </p:sp>
      <p:sp>
        <p:nvSpPr>
          <p:cNvPr id="4" name="Rectangle 5"/>
          <p:cNvSpPr>
            <a:spLocks noGrp="1" noChangeArrowheads="1"/>
          </p:cNvSpPr>
          <p:nvPr>
            <p:ph type="sldNum" idx="12"/>
          </p:nvPr>
        </p:nvSpPr>
        <p:spPr>
          <a:ln/>
        </p:spPr>
        <p:txBody>
          <a:bodyPr/>
          <a:lstStyle>
            <a:lvl1pPr>
              <a:defRPr/>
            </a:lvl1pPr>
          </a:lstStyle>
          <a:p>
            <a:pPr>
              <a:defRPr/>
            </a:pPr>
            <a:fld id="{6342AF54-7767-417C-8AB3-777D37E30BEA}" type="slidenum">
              <a:rPr lang="en-US" altLang="en-US"/>
              <a:pPr>
                <a:defRPr/>
              </a:pPr>
              <a:t>‹#›</a:t>
            </a:fld>
            <a:endParaRPr lang="en-US" altLang="en-US"/>
          </a:p>
        </p:txBody>
      </p:sp>
    </p:spTree>
    <p:extLst>
      <p:ext uri="{BB962C8B-B14F-4D97-AF65-F5344CB8AC3E}">
        <p14:creationId xmlns:p14="http://schemas.microsoft.com/office/powerpoint/2010/main" val="2727781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05252"/>
            <a:ext cx="3008160" cy="870571"/>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525" y="205250"/>
            <a:ext cx="5112000" cy="438958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075796"/>
            <a:ext cx="3008160" cy="3519009"/>
          </a:xfrm>
        </p:spPr>
        <p:txBody>
          <a:bodyPr/>
          <a:lstStyle>
            <a:lvl1pPr marL="0" indent="0">
              <a:buNone/>
              <a:defRPr sz="1100"/>
            </a:lvl1pPr>
            <a:lvl2pPr marL="369557" indent="0">
              <a:buNone/>
              <a:defRPr sz="1000"/>
            </a:lvl2pPr>
            <a:lvl3pPr marL="739114" indent="0">
              <a:buNone/>
              <a:defRPr sz="800"/>
            </a:lvl3pPr>
            <a:lvl4pPr marL="1108668" indent="0">
              <a:buNone/>
              <a:defRPr sz="700"/>
            </a:lvl4pPr>
            <a:lvl5pPr marL="1478212" indent="0">
              <a:buNone/>
              <a:defRPr sz="700"/>
            </a:lvl5pPr>
            <a:lvl6pPr marL="1847774" indent="0">
              <a:buNone/>
              <a:defRPr sz="700"/>
            </a:lvl6pPr>
            <a:lvl7pPr marL="2217324" indent="0">
              <a:buNone/>
              <a:defRPr sz="700"/>
            </a:lvl7pPr>
            <a:lvl8pPr marL="2586883" indent="0">
              <a:buNone/>
              <a:defRPr sz="700"/>
            </a:lvl8pPr>
            <a:lvl9pPr marL="2956432" indent="0">
              <a:buNone/>
              <a:defRPr sz="7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9926FC93-A8BD-418D-86A5-6C691CB284A4}" type="slidenum">
              <a:rPr lang="en-US" altLang="en-US"/>
              <a:pPr>
                <a:defRPr/>
              </a:pPr>
              <a:t>‹#›</a:t>
            </a:fld>
            <a:endParaRPr lang="en-US" altLang="en-US"/>
          </a:p>
        </p:txBody>
      </p:sp>
    </p:spTree>
    <p:extLst>
      <p:ext uri="{BB962C8B-B14F-4D97-AF65-F5344CB8AC3E}">
        <p14:creationId xmlns:p14="http://schemas.microsoft.com/office/powerpoint/2010/main" val="3804112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3600038"/>
            <a:ext cx="5486400" cy="425565"/>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805" y="459050"/>
            <a:ext cx="5486400" cy="3086964"/>
          </a:xfrm>
        </p:spPr>
        <p:txBody>
          <a:bodyPr/>
          <a:lstStyle>
            <a:lvl1pPr marL="0" indent="0">
              <a:buNone/>
              <a:defRPr sz="2600"/>
            </a:lvl1pPr>
            <a:lvl2pPr marL="369557" indent="0">
              <a:buNone/>
              <a:defRPr sz="2300"/>
            </a:lvl2pPr>
            <a:lvl3pPr marL="739114" indent="0">
              <a:buNone/>
              <a:defRPr sz="1900"/>
            </a:lvl3pPr>
            <a:lvl4pPr marL="1108668" indent="0">
              <a:buNone/>
              <a:defRPr sz="1600"/>
            </a:lvl4pPr>
            <a:lvl5pPr marL="1478212" indent="0">
              <a:buNone/>
              <a:defRPr sz="1600"/>
            </a:lvl5pPr>
            <a:lvl6pPr marL="1847774" indent="0">
              <a:buNone/>
              <a:defRPr sz="1600"/>
            </a:lvl6pPr>
            <a:lvl7pPr marL="2217324" indent="0">
              <a:buNone/>
              <a:defRPr sz="1600"/>
            </a:lvl7pPr>
            <a:lvl8pPr marL="2586883" indent="0">
              <a:buNone/>
              <a:defRPr sz="1600"/>
            </a:lvl8pPr>
            <a:lvl9pPr marL="2956432" indent="0">
              <a:buNone/>
              <a:defRPr sz="1600"/>
            </a:lvl9pPr>
          </a:lstStyle>
          <a:p>
            <a:pPr lvl="0"/>
            <a:endParaRPr lang="en-US" noProof="0" smtClean="0"/>
          </a:p>
        </p:txBody>
      </p:sp>
      <p:sp>
        <p:nvSpPr>
          <p:cNvPr id="4" name="Text Placeholder 3"/>
          <p:cNvSpPr>
            <a:spLocks noGrp="1"/>
          </p:cNvSpPr>
          <p:nvPr>
            <p:ph type="body" sz="half" idx="2"/>
          </p:nvPr>
        </p:nvSpPr>
        <p:spPr>
          <a:xfrm>
            <a:off x="1792805" y="4025588"/>
            <a:ext cx="5486400" cy="603783"/>
          </a:xfrm>
        </p:spPr>
        <p:txBody>
          <a:bodyPr/>
          <a:lstStyle>
            <a:lvl1pPr marL="0" indent="0">
              <a:buNone/>
              <a:defRPr sz="1100"/>
            </a:lvl1pPr>
            <a:lvl2pPr marL="369557" indent="0">
              <a:buNone/>
              <a:defRPr sz="1000"/>
            </a:lvl2pPr>
            <a:lvl3pPr marL="739114" indent="0">
              <a:buNone/>
              <a:defRPr sz="800"/>
            </a:lvl3pPr>
            <a:lvl4pPr marL="1108668" indent="0">
              <a:buNone/>
              <a:defRPr sz="700"/>
            </a:lvl4pPr>
            <a:lvl5pPr marL="1478212" indent="0">
              <a:buNone/>
              <a:defRPr sz="700"/>
            </a:lvl5pPr>
            <a:lvl6pPr marL="1847774" indent="0">
              <a:buNone/>
              <a:defRPr sz="700"/>
            </a:lvl6pPr>
            <a:lvl7pPr marL="2217324" indent="0">
              <a:buNone/>
              <a:defRPr sz="700"/>
            </a:lvl7pPr>
            <a:lvl8pPr marL="2586883" indent="0">
              <a:buNone/>
              <a:defRPr sz="700"/>
            </a:lvl8pPr>
            <a:lvl9pPr marL="2956432" indent="0">
              <a:buNone/>
              <a:defRPr sz="7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ltLang="en-US"/>
          </a:p>
        </p:txBody>
      </p:sp>
      <p:sp>
        <p:nvSpPr>
          <p:cNvPr id="6" name="Rectangle 4"/>
          <p:cNvSpPr>
            <a:spLocks noGrp="1" noChangeArrowheads="1"/>
          </p:cNvSpPr>
          <p:nvPr>
            <p:ph type="ftr" idx="11"/>
          </p:nvPr>
        </p:nvSpPr>
        <p:spPr>
          <a:ln/>
        </p:spPr>
        <p:txBody>
          <a:bodyPr/>
          <a:lstStyle>
            <a:lvl1pPr>
              <a:defRPr/>
            </a:lvl1pPr>
          </a:lstStyle>
          <a:p>
            <a:pPr>
              <a:defRPr/>
            </a:pPr>
            <a:endParaRPr lang="en-US" altLang="en-US"/>
          </a:p>
        </p:txBody>
      </p:sp>
      <p:sp>
        <p:nvSpPr>
          <p:cNvPr id="7" name="Rectangle 5"/>
          <p:cNvSpPr>
            <a:spLocks noGrp="1" noChangeArrowheads="1"/>
          </p:cNvSpPr>
          <p:nvPr>
            <p:ph type="sldNum" idx="12"/>
          </p:nvPr>
        </p:nvSpPr>
        <p:spPr>
          <a:ln/>
        </p:spPr>
        <p:txBody>
          <a:bodyPr/>
          <a:lstStyle>
            <a:lvl1pPr>
              <a:defRPr/>
            </a:lvl1pPr>
          </a:lstStyle>
          <a:p>
            <a:pPr>
              <a:defRPr/>
            </a:pPr>
            <a:fld id="{579B2DAF-ED17-4CAA-8F90-8A6D9A68956C}" type="slidenum">
              <a:rPr lang="en-US" altLang="en-US"/>
              <a:pPr>
                <a:defRPr/>
              </a:pPr>
              <a:t>‹#›</a:t>
            </a:fld>
            <a:endParaRPr lang="en-US" altLang="en-US"/>
          </a:p>
        </p:txBody>
      </p:sp>
    </p:spTree>
    <p:extLst>
      <p:ext uri="{BB962C8B-B14F-4D97-AF65-F5344CB8AC3E}">
        <p14:creationId xmlns:p14="http://schemas.microsoft.com/office/powerpoint/2010/main" val="401739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2CDDD4AA-9483-471D-97AC-F80A516B3B56}" type="slidenum">
              <a:rPr lang="en-US" altLang="en-US"/>
              <a:pPr>
                <a:defRPr/>
              </a:pPr>
              <a:t>‹#›</a:t>
            </a:fld>
            <a:endParaRPr lang="en-US" altLang="en-US"/>
          </a:p>
        </p:txBody>
      </p:sp>
    </p:spTree>
    <p:extLst>
      <p:ext uri="{BB962C8B-B14F-4D97-AF65-F5344CB8AC3E}">
        <p14:creationId xmlns:p14="http://schemas.microsoft.com/office/powerpoint/2010/main" val="2375659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205224"/>
            <a:ext cx="2056320" cy="39802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1" y="205224"/>
            <a:ext cx="6032160" cy="39802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ltLang="en-US"/>
          </a:p>
        </p:txBody>
      </p:sp>
      <p:sp>
        <p:nvSpPr>
          <p:cNvPr id="5" name="Rectangle 4"/>
          <p:cNvSpPr>
            <a:spLocks noGrp="1" noChangeArrowheads="1"/>
          </p:cNvSpPr>
          <p:nvPr>
            <p:ph type="ftr" idx="11"/>
          </p:nvPr>
        </p:nvSpPr>
        <p:spPr>
          <a:ln/>
        </p:spPr>
        <p:txBody>
          <a:bodyPr/>
          <a:lstStyle>
            <a:lvl1pPr>
              <a:defRPr/>
            </a:lvl1pPr>
          </a:lstStyle>
          <a:p>
            <a:pPr>
              <a:defRPr/>
            </a:pPr>
            <a:endParaRPr lang="en-US" altLang="en-US"/>
          </a:p>
        </p:txBody>
      </p:sp>
      <p:sp>
        <p:nvSpPr>
          <p:cNvPr id="6" name="Rectangle 5"/>
          <p:cNvSpPr>
            <a:spLocks noGrp="1" noChangeArrowheads="1"/>
          </p:cNvSpPr>
          <p:nvPr>
            <p:ph type="sldNum" idx="12"/>
          </p:nvPr>
        </p:nvSpPr>
        <p:spPr>
          <a:ln/>
        </p:spPr>
        <p:txBody>
          <a:bodyPr/>
          <a:lstStyle>
            <a:lvl1pPr>
              <a:defRPr/>
            </a:lvl1pPr>
          </a:lstStyle>
          <a:p>
            <a:pPr>
              <a:defRPr/>
            </a:pPr>
            <a:fld id="{CBE25100-78A9-47C7-824F-1FB0C7EC0F5D}" type="slidenum">
              <a:rPr lang="en-US" altLang="en-US"/>
              <a:pPr>
                <a:defRPr/>
              </a:pPr>
              <a:t>‹#›</a:t>
            </a:fld>
            <a:endParaRPr lang="en-US" altLang="en-US"/>
          </a:p>
        </p:txBody>
      </p:sp>
    </p:spTree>
    <p:extLst>
      <p:ext uri="{BB962C8B-B14F-4D97-AF65-F5344CB8AC3E}">
        <p14:creationId xmlns:p14="http://schemas.microsoft.com/office/powerpoint/2010/main" val="236815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236" tIns="91236" rIns="91236" bIns="91236"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236" tIns="91236" rIns="91236" bIns="91236" anchor="t" anchorCtr="0"/>
          <a:lstStyle>
            <a:lvl1pPr lvl="0">
              <a:spcBef>
                <a:spcPts val="0"/>
              </a:spcBef>
              <a:buSzPct val="100000"/>
              <a:buChar char="●"/>
              <a:defRPr sz="14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236" tIns="91236" rIns="91236" bIns="91236" anchor="t" anchorCtr="0"/>
          <a:lstStyle>
            <a:lvl1pPr lvl="0">
              <a:spcBef>
                <a:spcPts val="0"/>
              </a:spcBef>
              <a:buSzPct val="100000"/>
              <a:buChar char="●"/>
              <a:defRPr sz="14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390651" y="1473920"/>
            <a:ext cx="6096000" cy="857250"/>
          </a:xfrm>
        </p:spPr>
        <p:txBody>
          <a:bodyPr/>
          <a:lstStyle>
            <a:lvl1pPr marL="0" indent="0" algn="ctr">
              <a:buNone/>
              <a:defRPr>
                <a:solidFill>
                  <a:srgbClr val="064308"/>
                </a:solidFill>
              </a:defRPr>
            </a:lvl1pPr>
            <a:lvl2pPr marL="431075" indent="0" algn="ctr">
              <a:buNone/>
              <a:defRPr/>
            </a:lvl2pPr>
            <a:lvl3pPr marL="862151" indent="0" algn="ctr">
              <a:buNone/>
              <a:defRPr/>
            </a:lvl3pPr>
            <a:lvl4pPr marL="1293210" indent="0" algn="ctr">
              <a:buNone/>
              <a:defRPr/>
            </a:lvl4pPr>
            <a:lvl5pPr marL="1724292" indent="0" algn="ctr">
              <a:buNone/>
              <a:defRPr/>
            </a:lvl5pPr>
            <a:lvl6pPr marL="2155363" indent="0" algn="ctr">
              <a:buNone/>
              <a:defRPr/>
            </a:lvl6pPr>
            <a:lvl7pPr marL="2586436" indent="0" algn="ctr">
              <a:buNone/>
              <a:defRPr/>
            </a:lvl7pPr>
            <a:lvl8pPr marL="3017516" indent="0" algn="ctr">
              <a:buNone/>
              <a:defRPr/>
            </a:lvl8pPr>
            <a:lvl9pPr marL="3448575" indent="0" algn="ctr">
              <a:buNone/>
              <a:defRPr/>
            </a:lvl9pPr>
          </a:lstStyle>
          <a:p>
            <a:r>
              <a:rPr lang="en-US" dirty="0" smtClean="0"/>
              <a:t>Click to edit Master subtitle style</a:t>
            </a:r>
            <a:endParaRPr lang="en-US" dirty="0"/>
          </a:p>
        </p:txBody>
      </p:sp>
      <p:pic>
        <p:nvPicPr>
          <p:cNvPr id="5" name="Picture 7" descr="FRIB_ppt_top.jpg"/>
          <p:cNvPicPr>
            <a:picLocks noChangeAspect="1"/>
          </p:cNvPicPr>
          <p:nvPr userDrawn="1"/>
        </p:nvPicPr>
        <p:blipFill>
          <a:blip r:embed="rId2" cstate="print"/>
          <a:srcRect/>
          <a:stretch>
            <a:fillRect/>
          </a:stretch>
        </p:blipFill>
        <p:spPr bwMode="auto">
          <a:xfrm>
            <a:off x="0" y="33"/>
            <a:ext cx="9144000" cy="752327"/>
          </a:xfrm>
          <a:prstGeom prst="rect">
            <a:avLst/>
          </a:prstGeom>
          <a:noFill/>
          <a:ln w="9525">
            <a:noFill/>
            <a:miter lim="800000"/>
            <a:headEnd/>
            <a:tailEnd/>
          </a:ln>
        </p:spPr>
      </p:pic>
      <p:sp>
        <p:nvSpPr>
          <p:cNvPr id="7" name="Rectangle 2"/>
          <p:cNvSpPr>
            <a:spLocks noGrp="1" noChangeArrowheads="1"/>
          </p:cNvSpPr>
          <p:nvPr>
            <p:ph type="title"/>
          </p:nvPr>
        </p:nvSpPr>
        <p:spPr bwMode="auto">
          <a:xfrm>
            <a:off x="71440" y="193682"/>
            <a:ext cx="9001124" cy="365001"/>
          </a:xfrm>
          <a:prstGeom prst="rect">
            <a:avLst/>
          </a:prstGeom>
          <a:noFill/>
          <a:ln w="12700">
            <a:noFill/>
            <a:miter lim="800000"/>
            <a:headEnd/>
            <a:tailEnd/>
          </a:ln>
        </p:spPr>
        <p:txBody>
          <a:bodyPr lIns="55910" tIns="22371" rIns="55910" bIns="22371"/>
          <a:lstStyle>
            <a:lvl1pPr algn="ctr">
              <a:defRPr>
                <a:solidFill>
                  <a:srgbClr val="064308"/>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426128421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231" indent="0" algn="ctr">
              <a:buNone/>
              <a:defRPr sz="1500"/>
            </a:lvl2pPr>
            <a:lvl3pPr marL="684479" indent="0" algn="ctr">
              <a:buNone/>
              <a:defRPr sz="1400"/>
            </a:lvl3pPr>
            <a:lvl4pPr marL="1026721" indent="0" algn="ctr">
              <a:buNone/>
              <a:defRPr sz="1200"/>
            </a:lvl4pPr>
            <a:lvl5pPr marL="1368958" indent="0" algn="ctr">
              <a:buNone/>
              <a:defRPr sz="1200"/>
            </a:lvl5pPr>
            <a:lvl6pPr marL="1711199" indent="0" algn="ctr">
              <a:buNone/>
              <a:defRPr sz="1200"/>
            </a:lvl6pPr>
            <a:lvl7pPr marL="2053437" indent="0" algn="ctr">
              <a:buNone/>
              <a:defRPr sz="1200"/>
            </a:lvl7pPr>
            <a:lvl8pPr marL="2395671" indent="0" algn="ctr">
              <a:buNone/>
              <a:defRPr sz="1200"/>
            </a:lvl8pPr>
            <a:lvl9pPr marL="273791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649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745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9"/>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231" indent="0">
              <a:buNone/>
              <a:defRPr sz="1500">
                <a:solidFill>
                  <a:schemeClr val="tx1">
                    <a:tint val="75000"/>
                  </a:schemeClr>
                </a:solidFill>
              </a:defRPr>
            </a:lvl2pPr>
            <a:lvl3pPr marL="684479" indent="0">
              <a:buNone/>
              <a:defRPr sz="1400">
                <a:solidFill>
                  <a:schemeClr val="tx1">
                    <a:tint val="75000"/>
                  </a:schemeClr>
                </a:solidFill>
              </a:defRPr>
            </a:lvl3pPr>
            <a:lvl4pPr marL="1026721" indent="0">
              <a:buNone/>
              <a:defRPr sz="1200">
                <a:solidFill>
                  <a:schemeClr val="tx1">
                    <a:tint val="75000"/>
                  </a:schemeClr>
                </a:solidFill>
              </a:defRPr>
            </a:lvl4pPr>
            <a:lvl5pPr marL="1368958" indent="0">
              <a:buNone/>
              <a:defRPr sz="1200">
                <a:solidFill>
                  <a:schemeClr val="tx1">
                    <a:tint val="75000"/>
                  </a:schemeClr>
                </a:solidFill>
              </a:defRPr>
            </a:lvl5pPr>
            <a:lvl6pPr marL="1711199" indent="0">
              <a:buNone/>
              <a:defRPr sz="1200">
                <a:solidFill>
                  <a:schemeClr val="tx1">
                    <a:tint val="75000"/>
                  </a:schemeClr>
                </a:solidFill>
              </a:defRPr>
            </a:lvl6pPr>
            <a:lvl7pPr marL="2053437" indent="0">
              <a:buNone/>
              <a:defRPr sz="1200">
                <a:solidFill>
                  <a:schemeClr val="tx1">
                    <a:tint val="75000"/>
                  </a:schemeClr>
                </a:solidFill>
              </a:defRPr>
            </a:lvl7pPr>
            <a:lvl8pPr marL="2395671" indent="0">
              <a:buNone/>
              <a:defRPr sz="1200">
                <a:solidFill>
                  <a:schemeClr val="tx1">
                    <a:tint val="75000"/>
                  </a:schemeClr>
                </a:solidFill>
              </a:defRPr>
            </a:lvl8pPr>
            <a:lvl9pPr marL="273791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458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95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231" indent="0">
              <a:buNone/>
              <a:defRPr sz="1500" b="1"/>
            </a:lvl2pPr>
            <a:lvl3pPr marL="684479" indent="0">
              <a:buNone/>
              <a:defRPr sz="1400" b="1"/>
            </a:lvl3pPr>
            <a:lvl4pPr marL="1026721" indent="0">
              <a:buNone/>
              <a:defRPr sz="1200" b="1"/>
            </a:lvl4pPr>
            <a:lvl5pPr marL="1368958" indent="0">
              <a:buNone/>
              <a:defRPr sz="1200" b="1"/>
            </a:lvl5pPr>
            <a:lvl6pPr marL="1711199" indent="0">
              <a:buNone/>
              <a:defRPr sz="1200" b="1"/>
            </a:lvl6pPr>
            <a:lvl7pPr marL="2053437" indent="0">
              <a:buNone/>
              <a:defRPr sz="1200" b="1"/>
            </a:lvl7pPr>
            <a:lvl8pPr marL="2395671" indent="0">
              <a:buNone/>
              <a:defRPr sz="1200" b="1"/>
            </a:lvl8pPr>
            <a:lvl9pPr marL="273791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9"/>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90" y="1260872"/>
            <a:ext cx="3887391" cy="617934"/>
          </a:xfrm>
        </p:spPr>
        <p:txBody>
          <a:bodyPr anchor="b"/>
          <a:lstStyle>
            <a:lvl1pPr marL="0" indent="0">
              <a:buNone/>
              <a:defRPr sz="1800" b="1"/>
            </a:lvl1pPr>
            <a:lvl2pPr marL="342231" indent="0">
              <a:buNone/>
              <a:defRPr sz="1500" b="1"/>
            </a:lvl2pPr>
            <a:lvl3pPr marL="684479" indent="0">
              <a:buNone/>
              <a:defRPr sz="1400" b="1"/>
            </a:lvl3pPr>
            <a:lvl4pPr marL="1026721" indent="0">
              <a:buNone/>
              <a:defRPr sz="1200" b="1"/>
            </a:lvl4pPr>
            <a:lvl5pPr marL="1368958" indent="0">
              <a:buNone/>
              <a:defRPr sz="1200" b="1"/>
            </a:lvl5pPr>
            <a:lvl6pPr marL="1711199" indent="0">
              <a:buNone/>
              <a:defRPr sz="1200" b="1"/>
            </a:lvl6pPr>
            <a:lvl7pPr marL="2053437" indent="0">
              <a:buNone/>
              <a:defRPr sz="1200" b="1"/>
            </a:lvl7pPr>
            <a:lvl8pPr marL="2395671" indent="0">
              <a:buNone/>
              <a:defRPr sz="1200" b="1"/>
            </a:lvl8pPr>
            <a:lvl9pPr marL="273791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90" y="1878809"/>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76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466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4143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1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31" indent="0">
              <a:buNone/>
              <a:defRPr sz="1100"/>
            </a:lvl2pPr>
            <a:lvl3pPr marL="684479" indent="0">
              <a:buNone/>
              <a:defRPr sz="900"/>
            </a:lvl3pPr>
            <a:lvl4pPr marL="1026721" indent="0">
              <a:buNone/>
              <a:defRPr sz="800"/>
            </a:lvl4pPr>
            <a:lvl5pPr marL="1368958" indent="0">
              <a:buNone/>
              <a:defRPr sz="800"/>
            </a:lvl5pPr>
            <a:lvl6pPr marL="1711199" indent="0">
              <a:buNone/>
              <a:defRPr sz="800"/>
            </a:lvl6pPr>
            <a:lvl7pPr marL="2053437" indent="0">
              <a:buNone/>
              <a:defRPr sz="800"/>
            </a:lvl7pPr>
            <a:lvl8pPr marL="2395671" indent="0">
              <a:buNone/>
              <a:defRPr sz="800"/>
            </a:lvl8pPr>
            <a:lvl9pPr marL="273791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162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14"/>
            <a:ext cx="4629150" cy="3655219"/>
          </a:xfrm>
        </p:spPr>
        <p:txBody>
          <a:bodyPr/>
          <a:lstStyle>
            <a:lvl1pPr marL="0" indent="0">
              <a:buNone/>
              <a:defRPr sz="2400"/>
            </a:lvl1pPr>
            <a:lvl2pPr marL="342231" indent="0">
              <a:buNone/>
              <a:defRPr sz="2100"/>
            </a:lvl2pPr>
            <a:lvl3pPr marL="684479" indent="0">
              <a:buNone/>
              <a:defRPr sz="1800"/>
            </a:lvl3pPr>
            <a:lvl4pPr marL="1026721" indent="0">
              <a:buNone/>
              <a:defRPr sz="1500"/>
            </a:lvl4pPr>
            <a:lvl5pPr marL="1368958" indent="0">
              <a:buNone/>
              <a:defRPr sz="1500"/>
            </a:lvl5pPr>
            <a:lvl6pPr marL="1711199" indent="0">
              <a:buNone/>
              <a:defRPr sz="1500"/>
            </a:lvl6pPr>
            <a:lvl7pPr marL="2053437" indent="0">
              <a:buNone/>
              <a:defRPr sz="1500"/>
            </a:lvl7pPr>
            <a:lvl8pPr marL="2395671" indent="0">
              <a:buNone/>
              <a:defRPr sz="1500"/>
            </a:lvl8pPr>
            <a:lvl9pPr marL="2737913"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31" indent="0">
              <a:buNone/>
              <a:defRPr sz="1100"/>
            </a:lvl2pPr>
            <a:lvl3pPr marL="684479" indent="0">
              <a:buNone/>
              <a:defRPr sz="900"/>
            </a:lvl3pPr>
            <a:lvl4pPr marL="1026721" indent="0">
              <a:buNone/>
              <a:defRPr sz="800"/>
            </a:lvl4pPr>
            <a:lvl5pPr marL="1368958" indent="0">
              <a:buNone/>
              <a:defRPr sz="800"/>
            </a:lvl5pPr>
            <a:lvl6pPr marL="1711199" indent="0">
              <a:buNone/>
              <a:defRPr sz="800"/>
            </a:lvl6pPr>
            <a:lvl7pPr marL="2053437" indent="0">
              <a:buNone/>
              <a:defRPr sz="800"/>
            </a:lvl7pPr>
            <a:lvl8pPr marL="2395671" indent="0">
              <a:buNone/>
              <a:defRPr sz="800"/>
            </a:lvl8pPr>
            <a:lvl9pPr marL="273791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13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236" tIns="91236" rIns="91236" bIns="91236"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165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09" y="273872"/>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2" y="273872"/>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47C1D2-A5FB-47AF-9DCE-96CAB509252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F2CBC2-6AA2-4B89-ACF6-DD8BB0262E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063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257" indent="0" algn="ctr">
              <a:buNone/>
              <a:defRPr sz="1500"/>
            </a:lvl2pPr>
            <a:lvl3pPr marL="684529" indent="0" algn="ctr">
              <a:buNone/>
              <a:defRPr sz="1400"/>
            </a:lvl3pPr>
            <a:lvl4pPr marL="1026797" indent="0" algn="ctr">
              <a:buNone/>
              <a:defRPr sz="1200"/>
            </a:lvl4pPr>
            <a:lvl5pPr marL="1369061" indent="0" algn="ctr">
              <a:buNone/>
              <a:defRPr sz="1200"/>
            </a:lvl5pPr>
            <a:lvl6pPr marL="1711326" indent="0" algn="ctr">
              <a:buNone/>
              <a:defRPr sz="1200"/>
            </a:lvl6pPr>
            <a:lvl7pPr marL="2053591" indent="0" algn="ctr">
              <a:buNone/>
              <a:defRPr sz="1200"/>
            </a:lvl7pPr>
            <a:lvl8pPr marL="2395850" indent="0" algn="ctr">
              <a:buNone/>
              <a:defRPr sz="1200"/>
            </a:lvl8pPr>
            <a:lvl9pPr marL="2738119"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719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7576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6"/>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257" indent="0">
              <a:buNone/>
              <a:defRPr sz="1500">
                <a:solidFill>
                  <a:schemeClr val="tx1">
                    <a:tint val="75000"/>
                  </a:schemeClr>
                </a:solidFill>
              </a:defRPr>
            </a:lvl2pPr>
            <a:lvl3pPr marL="684529" indent="0">
              <a:buNone/>
              <a:defRPr sz="1400">
                <a:solidFill>
                  <a:schemeClr val="tx1">
                    <a:tint val="75000"/>
                  </a:schemeClr>
                </a:solidFill>
              </a:defRPr>
            </a:lvl3pPr>
            <a:lvl4pPr marL="1026797" indent="0">
              <a:buNone/>
              <a:defRPr sz="1200">
                <a:solidFill>
                  <a:schemeClr val="tx1">
                    <a:tint val="75000"/>
                  </a:schemeClr>
                </a:solidFill>
              </a:defRPr>
            </a:lvl4pPr>
            <a:lvl5pPr marL="1369061" indent="0">
              <a:buNone/>
              <a:defRPr sz="1200">
                <a:solidFill>
                  <a:schemeClr val="tx1">
                    <a:tint val="75000"/>
                  </a:schemeClr>
                </a:solidFill>
              </a:defRPr>
            </a:lvl5pPr>
            <a:lvl6pPr marL="1711326" indent="0">
              <a:buNone/>
              <a:defRPr sz="1200">
                <a:solidFill>
                  <a:schemeClr val="tx1">
                    <a:tint val="75000"/>
                  </a:schemeClr>
                </a:solidFill>
              </a:defRPr>
            </a:lvl6pPr>
            <a:lvl7pPr marL="2053591" indent="0">
              <a:buNone/>
              <a:defRPr sz="1200">
                <a:solidFill>
                  <a:schemeClr val="tx1">
                    <a:tint val="75000"/>
                  </a:schemeClr>
                </a:solidFill>
              </a:defRPr>
            </a:lvl7pPr>
            <a:lvl8pPr marL="2395850" indent="0">
              <a:buNone/>
              <a:defRPr sz="1200">
                <a:solidFill>
                  <a:schemeClr val="tx1">
                    <a:tint val="75000"/>
                  </a:schemeClr>
                </a:solidFill>
              </a:defRPr>
            </a:lvl8pPr>
            <a:lvl9pPr marL="2738119"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1949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594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257" indent="0">
              <a:buNone/>
              <a:defRPr sz="1500" b="1"/>
            </a:lvl2pPr>
            <a:lvl3pPr marL="684529" indent="0">
              <a:buNone/>
              <a:defRPr sz="1400" b="1"/>
            </a:lvl3pPr>
            <a:lvl4pPr marL="1026797" indent="0">
              <a:buNone/>
              <a:defRPr sz="1200" b="1"/>
            </a:lvl4pPr>
            <a:lvl5pPr marL="1369061" indent="0">
              <a:buNone/>
              <a:defRPr sz="1200" b="1"/>
            </a:lvl5pPr>
            <a:lvl6pPr marL="1711326" indent="0">
              <a:buNone/>
              <a:defRPr sz="1200" b="1"/>
            </a:lvl6pPr>
            <a:lvl7pPr marL="2053591" indent="0">
              <a:buNone/>
              <a:defRPr sz="1200" b="1"/>
            </a:lvl7pPr>
            <a:lvl8pPr marL="2395850" indent="0">
              <a:buNone/>
              <a:defRPr sz="1200" b="1"/>
            </a:lvl8pPr>
            <a:lvl9pPr marL="2738119"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9"/>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90" y="1260872"/>
            <a:ext cx="3887391" cy="617934"/>
          </a:xfrm>
        </p:spPr>
        <p:txBody>
          <a:bodyPr anchor="b"/>
          <a:lstStyle>
            <a:lvl1pPr marL="0" indent="0">
              <a:buNone/>
              <a:defRPr sz="1800" b="1"/>
            </a:lvl1pPr>
            <a:lvl2pPr marL="342257" indent="0">
              <a:buNone/>
              <a:defRPr sz="1500" b="1"/>
            </a:lvl2pPr>
            <a:lvl3pPr marL="684529" indent="0">
              <a:buNone/>
              <a:defRPr sz="1400" b="1"/>
            </a:lvl3pPr>
            <a:lvl4pPr marL="1026797" indent="0">
              <a:buNone/>
              <a:defRPr sz="1200" b="1"/>
            </a:lvl4pPr>
            <a:lvl5pPr marL="1369061" indent="0">
              <a:buNone/>
              <a:defRPr sz="1200" b="1"/>
            </a:lvl5pPr>
            <a:lvl6pPr marL="1711326" indent="0">
              <a:buNone/>
              <a:defRPr sz="1200" b="1"/>
            </a:lvl6pPr>
            <a:lvl7pPr marL="2053591" indent="0">
              <a:buNone/>
              <a:defRPr sz="1200" b="1"/>
            </a:lvl7pPr>
            <a:lvl8pPr marL="2395850" indent="0">
              <a:buNone/>
              <a:defRPr sz="1200" b="1"/>
            </a:lvl8pPr>
            <a:lvl9pPr marL="2738119"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90" y="1878809"/>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876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879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010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1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57" indent="0">
              <a:buNone/>
              <a:defRPr sz="1100"/>
            </a:lvl2pPr>
            <a:lvl3pPr marL="684529" indent="0">
              <a:buNone/>
              <a:defRPr sz="900"/>
            </a:lvl3pPr>
            <a:lvl4pPr marL="1026797" indent="0">
              <a:buNone/>
              <a:defRPr sz="800"/>
            </a:lvl4pPr>
            <a:lvl5pPr marL="1369061" indent="0">
              <a:buNone/>
              <a:defRPr sz="800"/>
            </a:lvl5pPr>
            <a:lvl6pPr marL="1711326" indent="0">
              <a:buNone/>
              <a:defRPr sz="800"/>
            </a:lvl6pPr>
            <a:lvl7pPr marL="2053591" indent="0">
              <a:buNone/>
              <a:defRPr sz="800"/>
            </a:lvl7pPr>
            <a:lvl8pPr marL="2395850" indent="0">
              <a:buNone/>
              <a:defRPr sz="800"/>
            </a:lvl8pPr>
            <a:lvl9pPr marL="273811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01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4" y="555600"/>
            <a:ext cx="2808000" cy="755700"/>
          </a:xfrm>
          <a:prstGeom prst="rect">
            <a:avLst/>
          </a:prstGeom>
        </p:spPr>
        <p:txBody>
          <a:bodyPr lIns="91236" tIns="91236" rIns="91236" bIns="91236"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4" y="1389600"/>
            <a:ext cx="2808000" cy="3179400"/>
          </a:xfrm>
          <a:prstGeom prst="rect">
            <a:avLst/>
          </a:prstGeom>
        </p:spPr>
        <p:txBody>
          <a:bodyPr lIns="91236" tIns="91236" rIns="91236" bIns="91236" anchor="t" anchorCtr="0"/>
          <a:lstStyle>
            <a:lvl1pPr lvl="0">
              <a:spcBef>
                <a:spcPts val="0"/>
              </a:spcBef>
              <a:buSzPct val="100000"/>
              <a:buChar char="●"/>
              <a:defRPr sz="1200"/>
            </a:lvl1pPr>
            <a:lvl2pPr lvl="1">
              <a:spcBef>
                <a:spcPts val="0"/>
              </a:spcBef>
              <a:buSzPct val="100000"/>
              <a:buChar char="○"/>
              <a:defRPr sz="1200"/>
            </a:lvl2pPr>
            <a:lvl3pPr lvl="2">
              <a:spcBef>
                <a:spcPts val="0"/>
              </a:spcBef>
              <a:buSzPct val="100000"/>
              <a:buChar char="■"/>
              <a:defRPr sz="1200"/>
            </a:lvl3pPr>
            <a:lvl4pPr lvl="3">
              <a:spcBef>
                <a:spcPts val="0"/>
              </a:spcBef>
              <a:buSzPct val="100000"/>
              <a:buChar char="●"/>
              <a:defRPr sz="1200"/>
            </a:lvl4pPr>
            <a:lvl5pPr lvl="4">
              <a:spcBef>
                <a:spcPts val="0"/>
              </a:spcBef>
              <a:buSzPct val="100000"/>
              <a:buChar char="○"/>
              <a:defRPr sz="1200"/>
            </a:lvl5pPr>
            <a:lvl6pPr lvl="5">
              <a:spcBef>
                <a:spcPts val="0"/>
              </a:spcBef>
              <a:buSzPct val="100000"/>
              <a:buChar char="■"/>
              <a:defRPr sz="1200"/>
            </a:lvl6pPr>
            <a:lvl7pPr lvl="6">
              <a:spcBef>
                <a:spcPts val="0"/>
              </a:spcBef>
              <a:buSzPct val="100000"/>
              <a:buChar char="●"/>
              <a:defRPr sz="1200"/>
            </a:lvl7pPr>
            <a:lvl8pPr lvl="7">
              <a:spcBef>
                <a:spcPts val="0"/>
              </a:spcBef>
              <a:buSzPct val="100000"/>
              <a:buChar char="○"/>
              <a:defRPr sz="1200"/>
            </a:lvl8pPr>
            <a:lvl9pPr lvl="8">
              <a:spcBef>
                <a:spcPts val="0"/>
              </a:spcBef>
              <a:buSzPct val="100000"/>
              <a:buChar char="■"/>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11"/>
            <a:ext cx="4629150" cy="3655219"/>
          </a:xfrm>
        </p:spPr>
        <p:txBody>
          <a:bodyPr/>
          <a:lstStyle>
            <a:lvl1pPr marL="0" indent="0">
              <a:buNone/>
              <a:defRPr sz="2400"/>
            </a:lvl1pPr>
            <a:lvl2pPr marL="342257" indent="0">
              <a:buNone/>
              <a:defRPr sz="2100"/>
            </a:lvl2pPr>
            <a:lvl3pPr marL="684529" indent="0">
              <a:buNone/>
              <a:defRPr sz="1800"/>
            </a:lvl3pPr>
            <a:lvl4pPr marL="1026797" indent="0">
              <a:buNone/>
              <a:defRPr sz="1500"/>
            </a:lvl4pPr>
            <a:lvl5pPr marL="1369061" indent="0">
              <a:buNone/>
              <a:defRPr sz="1500"/>
            </a:lvl5pPr>
            <a:lvl6pPr marL="1711326" indent="0">
              <a:buNone/>
              <a:defRPr sz="1500"/>
            </a:lvl6pPr>
            <a:lvl7pPr marL="2053591" indent="0">
              <a:buNone/>
              <a:defRPr sz="1500"/>
            </a:lvl7pPr>
            <a:lvl8pPr marL="2395850" indent="0">
              <a:buNone/>
              <a:defRPr sz="1500"/>
            </a:lvl8pPr>
            <a:lvl9pPr marL="2738119"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57" indent="0">
              <a:buNone/>
              <a:defRPr sz="1100"/>
            </a:lvl2pPr>
            <a:lvl3pPr marL="684529" indent="0">
              <a:buNone/>
              <a:defRPr sz="900"/>
            </a:lvl3pPr>
            <a:lvl4pPr marL="1026797" indent="0">
              <a:buNone/>
              <a:defRPr sz="800"/>
            </a:lvl4pPr>
            <a:lvl5pPr marL="1369061" indent="0">
              <a:buNone/>
              <a:defRPr sz="800"/>
            </a:lvl5pPr>
            <a:lvl6pPr marL="1711326" indent="0">
              <a:buNone/>
              <a:defRPr sz="800"/>
            </a:lvl6pPr>
            <a:lvl7pPr marL="2053591" indent="0">
              <a:buNone/>
              <a:defRPr sz="800"/>
            </a:lvl7pPr>
            <a:lvl8pPr marL="2395850" indent="0">
              <a:buNone/>
              <a:defRPr sz="800"/>
            </a:lvl8pPr>
            <a:lvl9pPr marL="2738119"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700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990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09" y="273868"/>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2" y="273868"/>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5132E-4B9D-164A-9699-1379E0E1E500}"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8576F2-BCA8-014A-8674-2DF60B1FA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088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291" indent="0" algn="ctr">
              <a:buNone/>
              <a:defRPr sz="1500"/>
            </a:lvl2pPr>
            <a:lvl3pPr marL="684598" indent="0" algn="ctr">
              <a:buNone/>
              <a:defRPr sz="1400"/>
            </a:lvl3pPr>
            <a:lvl4pPr marL="1026900" indent="0" algn="ctr">
              <a:buNone/>
              <a:defRPr sz="1200"/>
            </a:lvl4pPr>
            <a:lvl5pPr marL="1369196" indent="0" algn="ctr">
              <a:buNone/>
              <a:defRPr sz="1200"/>
            </a:lvl5pPr>
            <a:lvl6pPr marL="1711494" indent="0" algn="ctr">
              <a:buNone/>
              <a:defRPr sz="1200"/>
            </a:lvl6pPr>
            <a:lvl7pPr marL="2053795" indent="0" algn="ctr">
              <a:buNone/>
              <a:defRPr sz="1200"/>
            </a:lvl7pPr>
            <a:lvl8pPr marL="2396089" indent="0" algn="ctr">
              <a:buNone/>
              <a:defRPr sz="1200"/>
            </a:lvl8pPr>
            <a:lvl9pPr marL="2738393"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128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367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42"/>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291" indent="0">
              <a:buNone/>
              <a:defRPr sz="1500">
                <a:solidFill>
                  <a:schemeClr val="tx1">
                    <a:tint val="75000"/>
                  </a:schemeClr>
                </a:solidFill>
              </a:defRPr>
            </a:lvl2pPr>
            <a:lvl3pPr marL="684598" indent="0">
              <a:buNone/>
              <a:defRPr sz="1400">
                <a:solidFill>
                  <a:schemeClr val="tx1">
                    <a:tint val="75000"/>
                  </a:schemeClr>
                </a:solidFill>
              </a:defRPr>
            </a:lvl3pPr>
            <a:lvl4pPr marL="1026900" indent="0">
              <a:buNone/>
              <a:defRPr sz="1200">
                <a:solidFill>
                  <a:schemeClr val="tx1">
                    <a:tint val="75000"/>
                  </a:schemeClr>
                </a:solidFill>
              </a:defRPr>
            </a:lvl4pPr>
            <a:lvl5pPr marL="1369196" indent="0">
              <a:buNone/>
              <a:defRPr sz="1200">
                <a:solidFill>
                  <a:schemeClr val="tx1">
                    <a:tint val="75000"/>
                  </a:schemeClr>
                </a:solidFill>
              </a:defRPr>
            </a:lvl5pPr>
            <a:lvl6pPr marL="1711494" indent="0">
              <a:buNone/>
              <a:defRPr sz="1200">
                <a:solidFill>
                  <a:schemeClr val="tx1">
                    <a:tint val="75000"/>
                  </a:schemeClr>
                </a:solidFill>
              </a:defRPr>
            </a:lvl6pPr>
            <a:lvl7pPr marL="2053795" indent="0">
              <a:buNone/>
              <a:defRPr sz="1200">
                <a:solidFill>
                  <a:schemeClr val="tx1">
                    <a:tint val="75000"/>
                  </a:schemeClr>
                </a:solidFill>
              </a:defRPr>
            </a:lvl7pPr>
            <a:lvl8pPr marL="2396089" indent="0">
              <a:buNone/>
              <a:defRPr sz="1200">
                <a:solidFill>
                  <a:schemeClr val="tx1">
                    <a:tint val="75000"/>
                  </a:schemeClr>
                </a:solidFill>
              </a:defRPr>
            </a:lvl8pPr>
            <a:lvl9pPr marL="273839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913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9423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291" indent="0">
              <a:buNone/>
              <a:defRPr sz="1500" b="1"/>
            </a:lvl2pPr>
            <a:lvl3pPr marL="684598" indent="0">
              <a:buNone/>
              <a:defRPr sz="1400" b="1"/>
            </a:lvl3pPr>
            <a:lvl4pPr marL="1026900" indent="0">
              <a:buNone/>
              <a:defRPr sz="1200" b="1"/>
            </a:lvl4pPr>
            <a:lvl5pPr marL="1369196" indent="0">
              <a:buNone/>
              <a:defRPr sz="1200" b="1"/>
            </a:lvl5pPr>
            <a:lvl6pPr marL="1711494" indent="0">
              <a:buNone/>
              <a:defRPr sz="1200" b="1"/>
            </a:lvl6pPr>
            <a:lvl7pPr marL="2053795" indent="0">
              <a:buNone/>
              <a:defRPr sz="1200" b="1"/>
            </a:lvl7pPr>
            <a:lvl8pPr marL="2396089" indent="0">
              <a:buNone/>
              <a:defRPr sz="1200" b="1"/>
            </a:lvl8pPr>
            <a:lvl9pPr marL="273839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9"/>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90" y="1260872"/>
            <a:ext cx="3887391" cy="617934"/>
          </a:xfrm>
        </p:spPr>
        <p:txBody>
          <a:bodyPr anchor="b"/>
          <a:lstStyle>
            <a:lvl1pPr marL="0" indent="0">
              <a:buNone/>
              <a:defRPr sz="1800" b="1"/>
            </a:lvl1pPr>
            <a:lvl2pPr marL="342291" indent="0">
              <a:buNone/>
              <a:defRPr sz="1500" b="1"/>
            </a:lvl2pPr>
            <a:lvl3pPr marL="684598" indent="0">
              <a:buNone/>
              <a:defRPr sz="1400" b="1"/>
            </a:lvl3pPr>
            <a:lvl4pPr marL="1026900" indent="0">
              <a:buNone/>
              <a:defRPr sz="1200" b="1"/>
            </a:lvl4pPr>
            <a:lvl5pPr marL="1369196" indent="0">
              <a:buNone/>
              <a:defRPr sz="1200" b="1"/>
            </a:lvl5pPr>
            <a:lvl6pPr marL="1711494" indent="0">
              <a:buNone/>
              <a:defRPr sz="1200" b="1"/>
            </a:lvl6pPr>
            <a:lvl7pPr marL="2053795" indent="0">
              <a:buNone/>
              <a:defRPr sz="1200" b="1"/>
            </a:lvl7pPr>
            <a:lvl8pPr marL="2396089" indent="0">
              <a:buNone/>
              <a:defRPr sz="1200" b="1"/>
            </a:lvl8pPr>
            <a:lvl9pPr marL="273839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90" y="1878809"/>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283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5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70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3" y="450150"/>
            <a:ext cx="6367800" cy="4090800"/>
          </a:xfrm>
          <a:prstGeom prst="rect">
            <a:avLst/>
          </a:prstGeom>
        </p:spPr>
        <p:txBody>
          <a:bodyPr lIns="91236" tIns="91236" rIns="91236" bIns="91236"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0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91" indent="0">
              <a:buNone/>
              <a:defRPr sz="1100"/>
            </a:lvl2pPr>
            <a:lvl3pPr marL="684598" indent="0">
              <a:buNone/>
              <a:defRPr sz="900"/>
            </a:lvl3pPr>
            <a:lvl4pPr marL="1026900" indent="0">
              <a:buNone/>
              <a:defRPr sz="800"/>
            </a:lvl4pPr>
            <a:lvl5pPr marL="1369196" indent="0">
              <a:buNone/>
              <a:defRPr sz="800"/>
            </a:lvl5pPr>
            <a:lvl6pPr marL="1711494" indent="0">
              <a:buNone/>
              <a:defRPr sz="800"/>
            </a:lvl6pPr>
            <a:lvl7pPr marL="2053795" indent="0">
              <a:buNone/>
              <a:defRPr sz="800"/>
            </a:lvl7pPr>
            <a:lvl8pPr marL="2396089" indent="0">
              <a:buNone/>
              <a:defRPr sz="800"/>
            </a:lvl8pPr>
            <a:lvl9pPr marL="273839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648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07"/>
            <a:ext cx="4629150" cy="3655219"/>
          </a:xfrm>
        </p:spPr>
        <p:txBody>
          <a:bodyPr/>
          <a:lstStyle>
            <a:lvl1pPr marL="0" indent="0">
              <a:buNone/>
              <a:defRPr sz="2400"/>
            </a:lvl1pPr>
            <a:lvl2pPr marL="342291" indent="0">
              <a:buNone/>
              <a:defRPr sz="2100"/>
            </a:lvl2pPr>
            <a:lvl3pPr marL="684598" indent="0">
              <a:buNone/>
              <a:defRPr sz="1800"/>
            </a:lvl3pPr>
            <a:lvl4pPr marL="1026900" indent="0">
              <a:buNone/>
              <a:defRPr sz="1500"/>
            </a:lvl4pPr>
            <a:lvl5pPr marL="1369196" indent="0">
              <a:buNone/>
              <a:defRPr sz="1500"/>
            </a:lvl5pPr>
            <a:lvl6pPr marL="1711494" indent="0">
              <a:buNone/>
              <a:defRPr sz="1500"/>
            </a:lvl6pPr>
            <a:lvl7pPr marL="2053795" indent="0">
              <a:buNone/>
              <a:defRPr sz="1500"/>
            </a:lvl7pPr>
            <a:lvl8pPr marL="2396089" indent="0">
              <a:buNone/>
              <a:defRPr sz="1500"/>
            </a:lvl8pPr>
            <a:lvl9pPr marL="2738393"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91" indent="0">
              <a:buNone/>
              <a:defRPr sz="1100"/>
            </a:lvl2pPr>
            <a:lvl3pPr marL="684598" indent="0">
              <a:buNone/>
              <a:defRPr sz="900"/>
            </a:lvl3pPr>
            <a:lvl4pPr marL="1026900" indent="0">
              <a:buNone/>
              <a:defRPr sz="800"/>
            </a:lvl4pPr>
            <a:lvl5pPr marL="1369196" indent="0">
              <a:buNone/>
              <a:defRPr sz="800"/>
            </a:lvl5pPr>
            <a:lvl6pPr marL="1711494" indent="0">
              <a:buNone/>
              <a:defRPr sz="800"/>
            </a:lvl6pPr>
            <a:lvl7pPr marL="2053795" indent="0">
              <a:buNone/>
              <a:defRPr sz="800"/>
            </a:lvl7pPr>
            <a:lvl8pPr marL="2396089" indent="0">
              <a:buNone/>
              <a:defRPr sz="800"/>
            </a:lvl8pPr>
            <a:lvl9pPr marL="2738393"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196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478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709" y="273865"/>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91" y="273865"/>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ECF63-83DD-43D7-99BF-9D4C10592A66}"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606365-ADF2-4DA0-8EEF-C023191792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6299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400" indent="0" algn="ctr">
              <a:buNone/>
              <a:defRPr>
                <a:solidFill>
                  <a:schemeClr val="tx1">
                    <a:tint val="75000"/>
                  </a:schemeClr>
                </a:solidFill>
              </a:defRPr>
            </a:lvl2pPr>
            <a:lvl3pPr marL="912798" indent="0" algn="ctr">
              <a:buNone/>
              <a:defRPr>
                <a:solidFill>
                  <a:schemeClr val="tx1">
                    <a:tint val="75000"/>
                  </a:schemeClr>
                </a:solidFill>
              </a:defRPr>
            </a:lvl3pPr>
            <a:lvl4pPr marL="1369196" indent="0" algn="ctr">
              <a:buNone/>
              <a:defRPr>
                <a:solidFill>
                  <a:schemeClr val="tx1">
                    <a:tint val="75000"/>
                  </a:schemeClr>
                </a:solidFill>
              </a:defRPr>
            </a:lvl4pPr>
            <a:lvl5pPr marL="1825592" indent="0" algn="ctr">
              <a:buNone/>
              <a:defRPr>
                <a:solidFill>
                  <a:schemeClr val="tx1">
                    <a:tint val="75000"/>
                  </a:schemeClr>
                </a:solidFill>
              </a:defRPr>
            </a:lvl5pPr>
            <a:lvl6pPr marL="2281994" indent="0" algn="ctr">
              <a:buNone/>
              <a:defRPr>
                <a:solidFill>
                  <a:schemeClr val="tx1">
                    <a:tint val="75000"/>
                  </a:schemeClr>
                </a:solidFill>
              </a:defRPr>
            </a:lvl6pPr>
            <a:lvl7pPr marL="2738393" indent="0" algn="ctr">
              <a:buNone/>
              <a:defRPr>
                <a:solidFill>
                  <a:schemeClr val="tx1">
                    <a:tint val="75000"/>
                  </a:schemeClr>
                </a:solidFill>
              </a:defRPr>
            </a:lvl7pPr>
            <a:lvl8pPr marL="3194796" indent="0" algn="ctr">
              <a:buNone/>
              <a:defRPr>
                <a:solidFill>
                  <a:schemeClr val="tx1">
                    <a:tint val="75000"/>
                  </a:schemeClr>
                </a:solidFill>
              </a:defRPr>
            </a:lvl8pPr>
            <a:lvl9pPr marL="36511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131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492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400" indent="0">
              <a:buNone/>
              <a:defRPr sz="1800">
                <a:solidFill>
                  <a:schemeClr val="tx1">
                    <a:tint val="75000"/>
                  </a:schemeClr>
                </a:solidFill>
              </a:defRPr>
            </a:lvl2pPr>
            <a:lvl3pPr marL="912798" indent="0">
              <a:buNone/>
              <a:defRPr sz="1600">
                <a:solidFill>
                  <a:schemeClr val="tx1">
                    <a:tint val="75000"/>
                  </a:schemeClr>
                </a:solidFill>
              </a:defRPr>
            </a:lvl3pPr>
            <a:lvl4pPr marL="1369196" indent="0">
              <a:buNone/>
              <a:defRPr sz="1400">
                <a:solidFill>
                  <a:schemeClr val="tx1">
                    <a:tint val="75000"/>
                  </a:schemeClr>
                </a:solidFill>
              </a:defRPr>
            </a:lvl4pPr>
            <a:lvl5pPr marL="1825592" indent="0">
              <a:buNone/>
              <a:defRPr sz="1400">
                <a:solidFill>
                  <a:schemeClr val="tx1">
                    <a:tint val="75000"/>
                  </a:schemeClr>
                </a:solidFill>
              </a:defRPr>
            </a:lvl5pPr>
            <a:lvl6pPr marL="2281994" indent="0">
              <a:buNone/>
              <a:defRPr sz="1400">
                <a:solidFill>
                  <a:schemeClr val="tx1">
                    <a:tint val="75000"/>
                  </a:schemeClr>
                </a:solidFill>
              </a:defRPr>
            </a:lvl6pPr>
            <a:lvl7pPr marL="2738393" indent="0">
              <a:buNone/>
              <a:defRPr sz="1400">
                <a:solidFill>
                  <a:schemeClr val="tx1">
                    <a:tint val="75000"/>
                  </a:schemeClr>
                </a:solidFill>
              </a:defRPr>
            </a:lvl7pPr>
            <a:lvl8pPr marL="3194796" indent="0">
              <a:buNone/>
              <a:defRPr sz="1400">
                <a:solidFill>
                  <a:schemeClr val="tx1">
                    <a:tint val="75000"/>
                  </a:schemeClr>
                </a:solidFill>
              </a:defRPr>
            </a:lvl8pPr>
            <a:lvl9pPr marL="36511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2249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526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400" indent="0">
              <a:buNone/>
              <a:defRPr sz="2000" b="1"/>
            </a:lvl2pPr>
            <a:lvl3pPr marL="912798" indent="0">
              <a:buNone/>
              <a:defRPr sz="1800" b="1"/>
            </a:lvl3pPr>
            <a:lvl4pPr marL="1369196" indent="0">
              <a:buNone/>
              <a:defRPr sz="1600" b="1"/>
            </a:lvl4pPr>
            <a:lvl5pPr marL="1825592" indent="0">
              <a:buNone/>
              <a:defRPr sz="1600" b="1"/>
            </a:lvl5pPr>
            <a:lvl6pPr marL="2281994" indent="0">
              <a:buNone/>
              <a:defRPr sz="1600" b="1"/>
            </a:lvl6pPr>
            <a:lvl7pPr marL="2738393" indent="0">
              <a:buNone/>
              <a:defRPr sz="1600" b="1"/>
            </a:lvl7pPr>
            <a:lvl8pPr marL="3194796" indent="0">
              <a:buNone/>
              <a:defRPr sz="1600" b="1"/>
            </a:lvl8pPr>
            <a:lvl9pPr marL="36511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6400" indent="0">
              <a:buNone/>
              <a:defRPr sz="2000" b="1"/>
            </a:lvl2pPr>
            <a:lvl3pPr marL="912798" indent="0">
              <a:buNone/>
              <a:defRPr sz="1800" b="1"/>
            </a:lvl3pPr>
            <a:lvl4pPr marL="1369196" indent="0">
              <a:buNone/>
              <a:defRPr sz="1600" b="1"/>
            </a:lvl4pPr>
            <a:lvl5pPr marL="1825592" indent="0">
              <a:buNone/>
              <a:defRPr sz="1600" b="1"/>
            </a:lvl5pPr>
            <a:lvl6pPr marL="2281994" indent="0">
              <a:buNone/>
              <a:defRPr sz="1600" b="1"/>
            </a:lvl6pPr>
            <a:lvl7pPr marL="2738393" indent="0">
              <a:buNone/>
              <a:defRPr sz="1600" b="1"/>
            </a:lvl7pPr>
            <a:lvl8pPr marL="3194796" indent="0">
              <a:buNone/>
              <a:defRPr sz="1600" b="1"/>
            </a:lvl8pPr>
            <a:lvl9pPr marL="36511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8013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93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236" tIns="91236" rIns="91236" bIns="91236" anchor="ctr" anchorCtr="0">
            <a:noAutofit/>
          </a:bodyPr>
          <a:lstStyle/>
          <a:p>
            <a:pPr lvl="0">
              <a:spcBef>
                <a:spcPts val="0"/>
              </a:spcBef>
              <a:buNone/>
            </a:pPr>
            <a:endParaRPr/>
          </a:p>
        </p:txBody>
      </p:sp>
      <p:sp>
        <p:nvSpPr>
          <p:cNvPr id="37" name="Shape 37"/>
          <p:cNvSpPr txBox="1">
            <a:spLocks noGrp="1"/>
          </p:cNvSpPr>
          <p:nvPr>
            <p:ph type="title"/>
          </p:nvPr>
        </p:nvSpPr>
        <p:spPr>
          <a:xfrm>
            <a:off x="265500" y="1233176"/>
            <a:ext cx="4045200" cy="1482300"/>
          </a:xfrm>
          <a:prstGeom prst="rect">
            <a:avLst/>
          </a:prstGeom>
        </p:spPr>
        <p:txBody>
          <a:bodyPr lIns="91236" tIns="91236" rIns="91236" bIns="91236"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236" tIns="91236" rIns="91236" bIns="91236"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236" tIns="91236" rIns="91236" bIns="91236" anchor="ctr"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766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0480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400" indent="0">
              <a:buNone/>
              <a:defRPr sz="1200"/>
            </a:lvl2pPr>
            <a:lvl3pPr marL="912798" indent="0">
              <a:buNone/>
              <a:defRPr sz="1000"/>
            </a:lvl3pPr>
            <a:lvl4pPr marL="1369196" indent="0">
              <a:buNone/>
              <a:defRPr sz="900"/>
            </a:lvl4pPr>
            <a:lvl5pPr marL="1825592" indent="0">
              <a:buNone/>
              <a:defRPr sz="900"/>
            </a:lvl5pPr>
            <a:lvl6pPr marL="2281994" indent="0">
              <a:buNone/>
              <a:defRPr sz="900"/>
            </a:lvl6pPr>
            <a:lvl7pPr marL="2738393" indent="0">
              <a:buNone/>
              <a:defRPr sz="900"/>
            </a:lvl7pPr>
            <a:lvl8pPr marL="3194796" indent="0">
              <a:buNone/>
              <a:defRPr sz="900"/>
            </a:lvl8pPr>
            <a:lvl9pPr marL="36511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1979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2"/>
            <a:ext cx="5486400" cy="3086100"/>
          </a:xfrm>
        </p:spPr>
        <p:txBody>
          <a:bodyPr/>
          <a:lstStyle>
            <a:lvl1pPr marL="0" indent="0">
              <a:buNone/>
              <a:defRPr sz="3200"/>
            </a:lvl1pPr>
            <a:lvl2pPr marL="456400" indent="0">
              <a:buNone/>
              <a:defRPr sz="2800"/>
            </a:lvl2pPr>
            <a:lvl3pPr marL="912798" indent="0">
              <a:buNone/>
              <a:defRPr sz="2400"/>
            </a:lvl3pPr>
            <a:lvl4pPr marL="1369196" indent="0">
              <a:buNone/>
              <a:defRPr sz="2000"/>
            </a:lvl4pPr>
            <a:lvl5pPr marL="1825592" indent="0">
              <a:buNone/>
              <a:defRPr sz="2000"/>
            </a:lvl5pPr>
            <a:lvl6pPr marL="2281994" indent="0">
              <a:buNone/>
              <a:defRPr sz="2000"/>
            </a:lvl6pPr>
            <a:lvl7pPr marL="2738393" indent="0">
              <a:buNone/>
              <a:defRPr sz="2000"/>
            </a:lvl7pPr>
            <a:lvl8pPr marL="3194796" indent="0">
              <a:buNone/>
              <a:defRPr sz="2000"/>
            </a:lvl8pPr>
            <a:lvl9pPr marL="3651189" indent="0">
              <a:buNone/>
              <a:defRPr sz="2000"/>
            </a:lvl9pPr>
          </a:lstStyle>
          <a:p>
            <a:endParaRPr lang="en-US"/>
          </a:p>
        </p:txBody>
      </p:sp>
      <p:sp>
        <p:nvSpPr>
          <p:cNvPr id="4" name="Text Placeholder 3"/>
          <p:cNvSpPr>
            <a:spLocks noGrp="1"/>
          </p:cNvSpPr>
          <p:nvPr>
            <p:ph type="body" sz="half" idx="2"/>
          </p:nvPr>
        </p:nvSpPr>
        <p:spPr>
          <a:xfrm>
            <a:off x="1792288" y="4025517"/>
            <a:ext cx="5486400" cy="603647"/>
          </a:xfrm>
        </p:spPr>
        <p:txBody>
          <a:bodyPr/>
          <a:lstStyle>
            <a:lvl1pPr marL="0" indent="0">
              <a:buNone/>
              <a:defRPr sz="1400"/>
            </a:lvl1pPr>
            <a:lvl2pPr marL="456400" indent="0">
              <a:buNone/>
              <a:defRPr sz="1200"/>
            </a:lvl2pPr>
            <a:lvl3pPr marL="912798" indent="0">
              <a:buNone/>
              <a:defRPr sz="1000"/>
            </a:lvl3pPr>
            <a:lvl4pPr marL="1369196" indent="0">
              <a:buNone/>
              <a:defRPr sz="900"/>
            </a:lvl4pPr>
            <a:lvl5pPr marL="1825592" indent="0">
              <a:buNone/>
              <a:defRPr sz="900"/>
            </a:lvl5pPr>
            <a:lvl6pPr marL="2281994" indent="0">
              <a:buNone/>
              <a:defRPr sz="900"/>
            </a:lvl6pPr>
            <a:lvl7pPr marL="2738393" indent="0">
              <a:buNone/>
              <a:defRPr sz="900"/>
            </a:lvl7pPr>
            <a:lvl8pPr marL="3194796" indent="0">
              <a:buNone/>
              <a:defRPr sz="900"/>
            </a:lvl8pPr>
            <a:lvl9pPr marL="36511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8242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869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8DC5A-3F5F-174A-831C-2C733E22FB1F}" type="datetimeFigureOut">
              <a:rPr lang="en-US" smtClean="0">
                <a:solidFill>
                  <a:prstClr val="black">
                    <a:tint val="75000"/>
                  </a:prstClr>
                </a:solidFill>
              </a:rPr>
              <a:pPr/>
              <a:t>8/10/2017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AAD419-07F0-A948-AA63-F8C041D7C3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6190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 name="Picture 7" descr="Picture 7"/>
          <p:cNvPicPr>
            <a:picLocks noChangeAspect="1"/>
          </p:cNvPicPr>
          <p:nvPr/>
        </p:nvPicPr>
        <p:blipFill>
          <a:blip r:embed="rId2">
            <a:extLst/>
          </a:blip>
          <a:stretch>
            <a:fillRect/>
          </a:stretch>
        </p:blipFill>
        <p:spPr>
          <a:xfrm>
            <a:off x="7954963" y="4842272"/>
            <a:ext cx="960438" cy="173832"/>
          </a:xfrm>
          <a:prstGeom prst="rect">
            <a:avLst/>
          </a:prstGeom>
          <a:ln w="12700">
            <a:miter lim="400000"/>
          </a:ln>
        </p:spPr>
      </p:pic>
      <p:pic>
        <p:nvPicPr>
          <p:cNvPr id="15" name="Picture 12" descr="Picture 12"/>
          <p:cNvPicPr>
            <a:picLocks noChangeAspect="1"/>
          </p:cNvPicPr>
          <p:nvPr/>
        </p:nvPicPr>
        <p:blipFill>
          <a:blip r:embed="rId3">
            <a:extLst/>
          </a:blip>
          <a:stretch>
            <a:fillRect/>
          </a:stretch>
        </p:blipFill>
        <p:spPr>
          <a:xfrm>
            <a:off x="0" y="0"/>
            <a:ext cx="9144000" cy="829866"/>
          </a:xfrm>
          <a:prstGeom prst="rect">
            <a:avLst/>
          </a:prstGeom>
          <a:ln w="12700">
            <a:miter lim="400000"/>
          </a:ln>
        </p:spPr>
      </p:pic>
      <p:pic>
        <p:nvPicPr>
          <p:cNvPr id="16" name="Picture 6" descr="Picture 6"/>
          <p:cNvPicPr>
            <a:picLocks noChangeAspect="1"/>
          </p:cNvPicPr>
          <p:nvPr/>
        </p:nvPicPr>
        <p:blipFill>
          <a:blip r:embed="rId4">
            <a:extLst/>
          </a:blip>
          <a:stretch>
            <a:fillRect/>
          </a:stretch>
        </p:blipFill>
        <p:spPr>
          <a:xfrm>
            <a:off x="0" y="5081619"/>
            <a:ext cx="9144000" cy="61913"/>
          </a:xfrm>
          <a:prstGeom prst="rect">
            <a:avLst/>
          </a:prstGeom>
          <a:ln w="12700">
            <a:miter lim="400000"/>
          </a:ln>
        </p:spPr>
      </p:pic>
      <p:sp>
        <p:nvSpPr>
          <p:cNvPr id="17" name="Title Text"/>
          <p:cNvSpPr txBox="1">
            <a:spLocks noGrp="1"/>
          </p:cNvSpPr>
          <p:nvPr>
            <p:ph type="title"/>
          </p:nvPr>
        </p:nvSpPr>
        <p:spPr>
          <a:xfrm>
            <a:off x="985857" y="1253728"/>
            <a:ext cx="7696201" cy="802482"/>
          </a:xfrm>
          <a:prstGeom prst="rect">
            <a:avLst/>
          </a:prstGeom>
        </p:spPr>
        <p:txBody>
          <a:bodyPr/>
          <a:lstStyle>
            <a:lvl1pPr>
              <a:defRPr sz="3000"/>
            </a:lvl1pPr>
          </a:lstStyle>
          <a:p>
            <a:r>
              <a:t>Title Text</a:t>
            </a:r>
          </a:p>
        </p:txBody>
      </p:sp>
      <p:sp>
        <p:nvSpPr>
          <p:cNvPr id="18" name="Body Level One…"/>
          <p:cNvSpPr txBox="1">
            <a:spLocks noGrp="1"/>
          </p:cNvSpPr>
          <p:nvPr>
            <p:ph type="body" sz="quarter" idx="1"/>
          </p:nvPr>
        </p:nvSpPr>
        <p:spPr>
          <a:xfrm>
            <a:off x="985864" y="2344343"/>
            <a:ext cx="6400801" cy="1314451"/>
          </a:xfrm>
          <a:prstGeom prst="rect">
            <a:avLst/>
          </a:prstGeom>
        </p:spPr>
        <p:txBody>
          <a:bodyPr/>
          <a:lstStyle>
            <a:lvl1pPr marL="0" indent="0">
              <a:buClrTx/>
              <a:buSzTx/>
              <a:buNone/>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6319965" y="4767281"/>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3973306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0161413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Title Text"/>
          <p:cNvSpPr txBox="1">
            <a:spLocks noGrp="1"/>
          </p:cNvSpPr>
          <p:nvPr>
            <p:ph type="title"/>
          </p:nvPr>
        </p:nvSpPr>
        <p:spPr>
          <a:xfrm>
            <a:off x="722329" y="3305179"/>
            <a:ext cx="7772401" cy="1021556"/>
          </a:xfrm>
          <a:prstGeom prst="rect">
            <a:avLst/>
          </a:prstGeom>
        </p:spPr>
        <p:txBody>
          <a:bodyPr/>
          <a:lstStyle>
            <a:lvl1pPr>
              <a:defRPr sz="4000" cap="all"/>
            </a:lvl1pPr>
          </a:lstStyle>
          <a:p>
            <a:r>
              <a:t>Title Text</a:t>
            </a:r>
          </a:p>
        </p:txBody>
      </p:sp>
      <p:sp>
        <p:nvSpPr>
          <p:cNvPr id="36" name="Body Level One…"/>
          <p:cNvSpPr txBox="1">
            <a:spLocks noGrp="1"/>
          </p:cNvSpPr>
          <p:nvPr>
            <p:ph type="body" sz="quarter" idx="1"/>
          </p:nvPr>
        </p:nvSpPr>
        <p:spPr>
          <a:xfrm>
            <a:off x="722329" y="2180054"/>
            <a:ext cx="7772401" cy="1125141"/>
          </a:xfrm>
          <a:prstGeom prst="rect">
            <a:avLst/>
          </a:prstGeom>
        </p:spPr>
        <p:txBody>
          <a:bodyPr anchor="b"/>
          <a:lstStyle>
            <a:lvl1pPr marL="0" indent="0">
              <a:buClrTx/>
              <a:buSzTx/>
              <a:buNone/>
              <a:defRPr sz="2000"/>
            </a:lvl1pPr>
            <a:lvl2pPr marL="0" indent="456400">
              <a:buClrTx/>
              <a:buSzTx/>
              <a:buNone/>
              <a:defRPr sz="2000"/>
            </a:lvl2pPr>
            <a:lvl3pPr marL="0" indent="912798">
              <a:buClrTx/>
              <a:buSzTx/>
              <a:buNone/>
              <a:defRPr sz="2000"/>
            </a:lvl3pPr>
            <a:lvl4pPr marL="0" indent="1369196">
              <a:buClrTx/>
              <a:buSzTx/>
              <a:buNone/>
              <a:defRPr sz="2000"/>
            </a:lvl4pPr>
            <a:lvl5pPr marL="0" indent="1825592">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667282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quarter" idx="1"/>
          </p:nvPr>
        </p:nvSpPr>
        <p:spPr>
          <a:xfrm>
            <a:off x="457200" y="1151335"/>
            <a:ext cx="4040188" cy="479822"/>
          </a:xfrm>
          <a:prstGeom prst="rect">
            <a:avLst/>
          </a:prstGeom>
        </p:spPr>
        <p:txBody>
          <a:bodyPr anchor="b"/>
          <a:lstStyle>
            <a:lvl1pPr marL="0" indent="0">
              <a:spcBef>
                <a:spcPts val="500"/>
              </a:spcBef>
              <a:buClrTx/>
              <a:buSzTx/>
              <a:buNone/>
              <a:defRPr sz="2400" b="1"/>
            </a:lvl1pPr>
            <a:lvl2pPr marL="0" indent="456400">
              <a:spcBef>
                <a:spcPts val="500"/>
              </a:spcBef>
              <a:buClrTx/>
              <a:buSzTx/>
              <a:buNone/>
              <a:defRPr sz="2400" b="1"/>
            </a:lvl2pPr>
            <a:lvl3pPr marL="0" indent="912798">
              <a:spcBef>
                <a:spcPts val="500"/>
              </a:spcBef>
              <a:buClrTx/>
              <a:buSzTx/>
              <a:buNone/>
              <a:defRPr sz="2400" b="1"/>
            </a:lvl3pPr>
            <a:lvl4pPr marL="0" indent="1369196">
              <a:spcBef>
                <a:spcPts val="500"/>
              </a:spcBef>
              <a:buClrTx/>
              <a:buSzTx/>
              <a:buNone/>
              <a:defRPr sz="2400" b="1"/>
            </a:lvl4pPr>
            <a:lvl5pPr marL="0" indent="1825592">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6" name="Text Placeholder 4"/>
          <p:cNvSpPr>
            <a:spLocks noGrp="1"/>
          </p:cNvSpPr>
          <p:nvPr>
            <p:ph type="body" sz="quarter" idx="13"/>
          </p:nvPr>
        </p:nvSpPr>
        <p:spPr>
          <a:xfrm>
            <a:off x="4645033" y="1151335"/>
            <a:ext cx="4041775" cy="479822"/>
          </a:xfrm>
          <a:prstGeom prst="rect">
            <a:avLst/>
          </a:prstGeom>
        </p:spPr>
        <p:txBody>
          <a:bodyPr anchor="b"/>
          <a:lstStyle>
            <a:lvl1pPr marL="0" indent="0">
              <a:spcBef>
                <a:spcPts val="405"/>
              </a:spcBef>
              <a:buClrTx/>
              <a:buSzTx/>
              <a:buNone/>
              <a:defRPr sz="2400" b="1"/>
            </a:lvl1pPr>
          </a:lstStyle>
          <a:p>
            <a:pPr marL="0" indent="0">
              <a:spcBef>
                <a:spcPts val="500"/>
              </a:spcBef>
              <a:buClrTx/>
              <a:buSzTx/>
              <a:buNone/>
              <a:defRPr sz="2400" b="1"/>
            </a:pPr>
            <a:endParaRPr/>
          </a:p>
        </p:txBody>
      </p:sp>
      <p:sp>
        <p:nvSpPr>
          <p:cNvPr id="47"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9292538"/>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524428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236" tIns="91236" rIns="91236" bIns="91236" anchor="ctr" anchorCtr="0"/>
          <a:lstStyle>
            <a:lvl1pPr lvl="0">
              <a:lnSpc>
                <a:spcPct val="100000"/>
              </a:lnSpc>
              <a:spcBef>
                <a:spcPts val="0"/>
              </a:spcBef>
              <a:spcAft>
                <a:spcPts val="0"/>
              </a:spcAft>
              <a:buChar char="●"/>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236" tIns="91236" rIns="91236" bIns="91236"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 name="Title Text"/>
          <p:cNvSpPr txBox="1">
            <a:spLocks noGrp="1"/>
          </p:cNvSpPr>
          <p:nvPr>
            <p:ph type="title"/>
          </p:nvPr>
        </p:nvSpPr>
        <p:spPr>
          <a:xfrm>
            <a:off x="457200" y="204787"/>
            <a:ext cx="3008314" cy="871538"/>
          </a:xfrm>
          <a:prstGeom prst="rect">
            <a:avLst/>
          </a:prstGeom>
        </p:spPr>
        <p:txBody>
          <a:bodyPr anchor="b"/>
          <a:lstStyle>
            <a:lvl1pPr>
              <a:defRPr sz="2000"/>
            </a:lvl1pPr>
          </a:lstStyle>
          <a:p>
            <a:r>
              <a:t>Title Text</a:t>
            </a:r>
          </a:p>
        </p:txBody>
      </p:sp>
      <p:sp>
        <p:nvSpPr>
          <p:cNvPr id="63" name="Body Level One…"/>
          <p:cNvSpPr txBox="1">
            <a:spLocks noGrp="1"/>
          </p:cNvSpPr>
          <p:nvPr>
            <p:ph type="body" idx="1"/>
          </p:nvPr>
        </p:nvSpPr>
        <p:spPr>
          <a:xfrm>
            <a:off x="3575054" y="204802"/>
            <a:ext cx="5111750" cy="4389835"/>
          </a:xfrm>
          <a:prstGeom prst="rect">
            <a:avLst/>
          </a:prstGeom>
        </p:spPr>
        <p:txBody>
          <a:bodyPr/>
          <a:lstStyle>
            <a:lvl1pPr>
              <a:spcBef>
                <a:spcPts val="700"/>
              </a:spcBef>
              <a:defRPr sz="3200"/>
            </a:lvl1pPr>
            <a:lvl2pPr marL="782393" indent="-325996">
              <a:spcBef>
                <a:spcPts val="700"/>
              </a:spcBef>
              <a:defRPr sz="3200"/>
            </a:lvl2pPr>
            <a:lvl3pPr marL="1217060" indent="-304262">
              <a:spcBef>
                <a:spcPts val="700"/>
              </a:spcBef>
              <a:defRPr sz="3200"/>
            </a:lvl3pPr>
            <a:lvl4pPr marL="1734316" indent="-365117">
              <a:spcBef>
                <a:spcPts val="700"/>
              </a:spcBef>
              <a:defRPr sz="3200"/>
            </a:lvl4pPr>
            <a:lvl5pPr marL="2190720" indent="-365117">
              <a:spcBef>
                <a:spcPts val="700"/>
              </a:spcBef>
              <a:defRPr sz="3200"/>
            </a:lvl5pPr>
          </a:lstStyle>
          <a:p>
            <a:r>
              <a:t>Body Level One</a:t>
            </a:r>
          </a:p>
          <a:p>
            <a:pPr lvl="1"/>
            <a:r>
              <a:t>Body Level Two</a:t>
            </a:r>
          </a:p>
          <a:p>
            <a:pPr lvl="2"/>
            <a:r>
              <a:t>Body Level Three</a:t>
            </a:r>
          </a:p>
          <a:p>
            <a:pPr lvl="3"/>
            <a:r>
              <a:t>Body Level Four</a:t>
            </a:r>
          </a:p>
          <a:p>
            <a:pPr lvl="4"/>
            <a:r>
              <a:t>Body Level Five</a:t>
            </a:r>
          </a:p>
        </p:txBody>
      </p:sp>
      <p:sp>
        <p:nvSpPr>
          <p:cNvPr id="64" name="Text Placeholder 3"/>
          <p:cNvSpPr>
            <a:spLocks noGrp="1"/>
          </p:cNvSpPr>
          <p:nvPr>
            <p:ph type="body" sz="half" idx="13"/>
          </p:nvPr>
        </p:nvSpPr>
        <p:spPr>
          <a:xfrm>
            <a:off x="457218" y="1076328"/>
            <a:ext cx="3008315" cy="3518297"/>
          </a:xfrm>
          <a:prstGeom prst="rect">
            <a:avLst/>
          </a:prstGeom>
        </p:spPr>
        <p:txBody>
          <a:bodyPr/>
          <a:lstStyle>
            <a:lvl1pPr marL="0" indent="0">
              <a:spcBef>
                <a:spcPts val="243"/>
              </a:spcBef>
              <a:buClrTx/>
              <a:buSzTx/>
              <a:buNone/>
              <a:defRPr sz="1400"/>
            </a:lvl1pPr>
          </a:lstStyle>
          <a:p>
            <a:pPr marL="0" indent="0">
              <a:spcBef>
                <a:spcPts val="300"/>
              </a:spcBef>
              <a:buClrTx/>
              <a:buSzTx/>
              <a:buNone/>
              <a:defRPr sz="1400"/>
            </a:pPr>
            <a:endParaRPr/>
          </a:p>
        </p:txBody>
      </p:sp>
      <p:sp>
        <p:nvSpPr>
          <p:cNvPr id="65"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92033089"/>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792320" y="3600451"/>
            <a:ext cx="5486401" cy="425054"/>
          </a:xfrm>
          <a:prstGeom prst="rect">
            <a:avLst/>
          </a:prstGeom>
        </p:spPr>
        <p:txBody>
          <a:bodyPr anchor="b"/>
          <a:lstStyle>
            <a:lvl1pPr>
              <a:defRPr sz="2000"/>
            </a:lvl1pPr>
          </a:lstStyle>
          <a:p>
            <a:r>
              <a:t>Title Text</a:t>
            </a:r>
          </a:p>
        </p:txBody>
      </p:sp>
      <p:sp>
        <p:nvSpPr>
          <p:cNvPr id="73" name="Picture Placeholder 2"/>
          <p:cNvSpPr>
            <a:spLocks noGrp="1"/>
          </p:cNvSpPr>
          <p:nvPr>
            <p:ph type="pic" sz="half" idx="13"/>
          </p:nvPr>
        </p:nvSpPr>
        <p:spPr>
          <a:xfrm>
            <a:off x="1792320" y="459582"/>
            <a:ext cx="5486401" cy="3086100"/>
          </a:xfrm>
          <a:prstGeom prst="rect">
            <a:avLst/>
          </a:prstGeom>
        </p:spPr>
        <p:txBody>
          <a:bodyPr lIns="91277" rIns="91277">
            <a:noAutofit/>
          </a:bodyPr>
          <a:lstStyle/>
          <a:p>
            <a:endParaRPr/>
          </a:p>
        </p:txBody>
      </p:sp>
      <p:sp>
        <p:nvSpPr>
          <p:cNvPr id="74" name="Body Level One…"/>
          <p:cNvSpPr txBox="1">
            <a:spLocks noGrp="1"/>
          </p:cNvSpPr>
          <p:nvPr>
            <p:ph type="body" sz="quarter" idx="1"/>
          </p:nvPr>
        </p:nvSpPr>
        <p:spPr>
          <a:xfrm>
            <a:off x="1792320" y="4025517"/>
            <a:ext cx="5486401" cy="603647"/>
          </a:xfrm>
          <a:prstGeom prst="rect">
            <a:avLst/>
          </a:prstGeom>
        </p:spPr>
        <p:txBody>
          <a:bodyPr/>
          <a:lstStyle>
            <a:lvl1pPr marL="0" indent="0">
              <a:spcBef>
                <a:spcPts val="300"/>
              </a:spcBef>
              <a:buClrTx/>
              <a:buSzTx/>
              <a:buNone/>
              <a:defRPr sz="1400"/>
            </a:lvl1pPr>
            <a:lvl2pPr marL="0" indent="456400">
              <a:spcBef>
                <a:spcPts val="300"/>
              </a:spcBef>
              <a:buClrTx/>
              <a:buSzTx/>
              <a:buNone/>
              <a:defRPr sz="1400"/>
            </a:lvl2pPr>
            <a:lvl3pPr marL="0" indent="912798">
              <a:spcBef>
                <a:spcPts val="300"/>
              </a:spcBef>
              <a:buClrTx/>
              <a:buSzTx/>
              <a:buNone/>
              <a:defRPr sz="1400"/>
            </a:lvl3pPr>
            <a:lvl4pPr marL="0" indent="1369196">
              <a:spcBef>
                <a:spcPts val="300"/>
              </a:spcBef>
              <a:buClrTx/>
              <a:buSzTx/>
              <a:buNone/>
              <a:defRPr sz="1400"/>
            </a:lvl4pPr>
            <a:lvl5pPr marL="0" indent="1825592">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698509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268970"/>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1" name="Title Text"/>
          <p:cNvSpPr txBox="1">
            <a:spLocks noGrp="1"/>
          </p:cNvSpPr>
          <p:nvPr>
            <p:ph type="title"/>
          </p:nvPr>
        </p:nvSpPr>
        <p:spPr>
          <a:xfrm>
            <a:off x="6629401" y="206010"/>
            <a:ext cx="2057400" cy="4388645"/>
          </a:xfrm>
          <a:prstGeom prst="rect">
            <a:avLst/>
          </a:prstGeom>
        </p:spPr>
        <p:txBody>
          <a:bodyPr/>
          <a:lstStyle/>
          <a:p>
            <a:r>
              <a:t>Title Text</a:t>
            </a:r>
          </a:p>
        </p:txBody>
      </p:sp>
      <p:sp>
        <p:nvSpPr>
          <p:cNvPr id="92" name="Body Level One…"/>
          <p:cNvSpPr txBox="1">
            <a:spLocks noGrp="1"/>
          </p:cNvSpPr>
          <p:nvPr>
            <p:ph type="body" idx="1"/>
          </p:nvPr>
        </p:nvSpPr>
        <p:spPr>
          <a:xfrm>
            <a:off x="457200" y="206010"/>
            <a:ext cx="6019800" cy="438864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xfrm>
            <a:off x="8761544" y="4867293"/>
            <a:ext cx="233244" cy="230679"/>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6735627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100" name="slide footer_gray_417.jpg" descr="slide footer_gray_417.jpg"/>
          <p:cNvPicPr>
            <a:picLocks noChangeAspect="1"/>
          </p:cNvPicPr>
          <p:nvPr/>
        </p:nvPicPr>
        <p:blipFill>
          <a:blip r:embed="rId2">
            <a:extLst/>
          </a:blip>
          <a:stretch>
            <a:fillRect/>
          </a:stretch>
        </p:blipFill>
        <p:spPr>
          <a:xfrm>
            <a:off x="0" y="4738719"/>
            <a:ext cx="9144000" cy="404813"/>
          </a:xfrm>
          <a:prstGeom prst="rect">
            <a:avLst/>
          </a:prstGeom>
          <a:ln w="12700">
            <a:miter lim="400000"/>
          </a:ln>
        </p:spPr>
      </p:pic>
      <p:pic>
        <p:nvPicPr>
          <p:cNvPr id="101" name="slide footer_green_378.jpg" descr="slide footer_green_378.jpg"/>
          <p:cNvPicPr>
            <a:picLocks noChangeAspect="1"/>
          </p:cNvPicPr>
          <p:nvPr/>
        </p:nvPicPr>
        <p:blipFill>
          <a:blip r:embed="rId3">
            <a:extLst/>
          </a:blip>
          <a:stretch>
            <a:fillRect/>
          </a:stretch>
        </p:blipFill>
        <p:spPr>
          <a:xfrm>
            <a:off x="0" y="4745864"/>
            <a:ext cx="9144000" cy="397669"/>
          </a:xfrm>
          <a:prstGeom prst="rect">
            <a:avLst/>
          </a:prstGeom>
          <a:ln w="12700">
            <a:miter lim="400000"/>
          </a:ln>
        </p:spPr>
      </p:pic>
      <p:pic>
        <p:nvPicPr>
          <p:cNvPr id="102" name="slide header_gray_417.jpg" descr="slide header_gray_417.jpg"/>
          <p:cNvPicPr>
            <a:picLocks noChangeAspect="1"/>
          </p:cNvPicPr>
          <p:nvPr/>
        </p:nvPicPr>
        <p:blipFill>
          <a:blip r:embed="rId4">
            <a:extLst/>
          </a:blip>
          <a:stretch>
            <a:fillRect/>
          </a:stretch>
        </p:blipFill>
        <p:spPr>
          <a:xfrm>
            <a:off x="0" y="1"/>
            <a:ext cx="9144000" cy="109538"/>
          </a:xfrm>
          <a:prstGeom prst="rect">
            <a:avLst/>
          </a:prstGeom>
          <a:ln w="12700">
            <a:miter lim="400000"/>
          </a:ln>
        </p:spPr>
      </p:pic>
      <p:sp>
        <p:nvSpPr>
          <p:cNvPr id="103" name="Title Text"/>
          <p:cNvSpPr txBox="1">
            <a:spLocks noGrp="1"/>
          </p:cNvSpPr>
          <p:nvPr>
            <p:ph type="title"/>
          </p:nvPr>
        </p:nvSpPr>
        <p:spPr>
          <a:prstGeom prst="rect">
            <a:avLst/>
          </a:prstGeom>
        </p:spPr>
        <p:txBody>
          <a:bodyPr/>
          <a:lstStyle/>
          <a:p>
            <a:r>
              <a:t>Title Text</a:t>
            </a:r>
          </a:p>
        </p:txBody>
      </p:sp>
      <p:sp>
        <p:nvSpPr>
          <p:cNvPr id="104" name="Body Level One…"/>
          <p:cNvSpPr txBox="1">
            <a:spLocks noGrp="1"/>
          </p:cNvSpPr>
          <p:nvPr>
            <p:ph type="body" idx="1"/>
          </p:nvPr>
        </p:nvSpPr>
        <p:spPr>
          <a:prstGeom prst="rect">
            <a:avLst/>
          </a:prstGeom>
        </p:spPr>
        <p:txBody>
          <a:bodyPr/>
          <a:lstStyle>
            <a:lvl1pPr>
              <a:defRPr>
                <a:solidFill>
                  <a:srgbClr val="404040"/>
                </a:solidFill>
              </a:defRPr>
            </a:lvl1pPr>
            <a:lvl2pPr>
              <a:defRPr>
                <a:solidFill>
                  <a:srgbClr val="404040"/>
                </a:solidFill>
              </a:defRPr>
            </a:lvl2pPr>
            <a:lvl3pPr>
              <a:defRPr>
                <a:solidFill>
                  <a:srgbClr val="404040"/>
                </a:solidFill>
              </a:defRPr>
            </a:lvl3pPr>
            <a:lvl4pPr>
              <a:defRPr>
                <a:solidFill>
                  <a:srgbClr val="404040"/>
                </a:solidFill>
              </a:defRPr>
            </a:lvl4pPr>
            <a:lvl5pPr>
              <a:defRPr>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xfrm>
            <a:off x="8761544" y="4867293"/>
            <a:ext cx="233244" cy="230679"/>
          </a:xfrm>
          <a:prstGeom prst="rect">
            <a:avLst/>
          </a:prstGeom>
        </p:spPr>
        <p:txBody>
          <a:bodyPr/>
          <a:lstStyle>
            <a:lvl1pPr>
              <a:defRPr>
                <a:solidFill>
                  <a:srgbClr val="404040"/>
                </a:solidFill>
              </a:defRPr>
            </a:lvl1pPr>
          </a:lstStyle>
          <a:p>
            <a:fld id="{86CB4B4D-7CA3-9044-876B-883B54F8677D}" type="slidenum">
              <a:rPr/>
              <a:pPr/>
              <a:t>‹#›</a:t>
            </a:fld>
            <a:endParaRPr/>
          </a:p>
        </p:txBody>
      </p:sp>
    </p:spTree>
    <p:extLst>
      <p:ext uri="{BB962C8B-B14F-4D97-AF65-F5344CB8AC3E}">
        <p14:creationId xmlns:p14="http://schemas.microsoft.com/office/powerpoint/2010/main" val="335059527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2" name="Slide Number"/>
          <p:cNvSpPr txBox="1">
            <a:spLocks noGrp="1"/>
          </p:cNvSpPr>
          <p:nvPr>
            <p:ph type="sldNum" sz="quarter" idx="2"/>
          </p:nvPr>
        </p:nvSpPr>
        <p:spPr>
          <a:xfrm>
            <a:off x="8758339" y="4867293"/>
            <a:ext cx="236450" cy="230679"/>
          </a:xfrm>
          <a:prstGeom prst="rect">
            <a:avLst/>
          </a:prstGeom>
        </p:spPr>
        <p:txBody>
          <a:bodyPr/>
          <a:lstStyle>
            <a:lvl1pPr>
              <a:defRPr>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819618827"/>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0188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172" y="1203387"/>
            <a:ext cx="8229090" cy="2982868"/>
          </a:xfrm>
          <a:prstGeom prst="rect">
            <a:avLst/>
          </a:prstGeom>
        </p:spPr>
        <p:txBody>
          <a:bodyPr lIns="0" tIns="0" rIns="0" bIns="0" anchor="ctr"/>
          <a:lstStyle/>
          <a:p>
            <a:pPr algn="ctr"/>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094616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172" y="1203387"/>
            <a:ext cx="822909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24391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99" y="205015"/>
            <a:ext cx="8228437" cy="858512"/>
          </a:xfrm>
          <a:prstGeom prst="rect">
            <a:avLst/>
          </a:prstGeom>
        </p:spPr>
        <p:txBody>
          <a:bodyPr lIns="0" tIns="0" rIns="0" bIns="0" anchor="ctr"/>
          <a:lstStyle/>
          <a:p>
            <a:pPr algn="ctr"/>
            <a:endParaRPr lang="en-US" sz="36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172" y="1203387"/>
            <a:ext cx="401560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3927" y="1203387"/>
            <a:ext cx="4015600" cy="2982868"/>
          </a:xfrm>
          <a:prstGeom prst="rect">
            <a:avLst/>
          </a:prstGeom>
        </p:spPr>
        <p:txBody>
          <a:bodyPr lIns="0" tIns="0" rIns="0" bIns="0"/>
          <a:lstStyle/>
          <a:p>
            <a:endParaRPr lang="en-US" sz="26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7478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0.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7.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9.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236" tIns="91236" rIns="91236" bIns="91236"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236" tIns="91236" rIns="91236" bIns="91236"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236" tIns="91236" rIns="91236" bIns="91236" anchor="ctr" anchorCtr="0">
            <a:noAutofit/>
          </a:bodyPr>
          <a:lstStyle/>
          <a:p>
            <a:pPr algn="r"/>
            <a:fld id="{00000000-1234-1234-1234-123412341234}" type="slidenum">
              <a:rPr lang="en" sz="1000" smtClean="0">
                <a:solidFill>
                  <a:schemeClr val="dk2"/>
                </a:solidFill>
              </a:rPr>
              <a:pPr algn="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172" y="205015"/>
            <a:ext cx="8229090" cy="858512"/>
          </a:xfrm>
          <a:prstGeom prst="rect">
            <a:avLst/>
          </a:prstGeom>
        </p:spPr>
        <p:txBody>
          <a:bodyPr lIns="0" tIns="0" rIns="0" bIns="0" anchor="ctr"/>
          <a:lstStyle/>
          <a:p>
            <a:pPr algn="ctr"/>
            <a:r>
              <a:rPr lang="en-US" sz="36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457172" y="1203387"/>
            <a:ext cx="8229090" cy="2982868"/>
          </a:xfrm>
          <a:prstGeom prst="rect">
            <a:avLst/>
          </a:prstGeom>
        </p:spPr>
        <p:txBody>
          <a:bodyPr lIns="0" tIns="0" rIns="0" bIns="0"/>
          <a:lstStyle/>
          <a:p>
            <a:pPr marL="432000" indent="-324000">
              <a:buClr>
                <a:srgbClr val="000000"/>
              </a:buClr>
              <a:buSzPct val="45000"/>
              <a:buFont typeface="Wingdings" charset="2"/>
              <a:buChar char=""/>
            </a:pPr>
            <a:r>
              <a:rPr lang="en-US" sz="2600" b="0" strike="noStrike" spc="-1">
                <a:solidFill>
                  <a:srgbClr val="000000"/>
                </a:solidFill>
                <a:uFill>
                  <a:solidFill>
                    <a:srgbClr val="FFFFFF"/>
                  </a:solidFill>
                </a:uFill>
                <a:latin typeface="Arial"/>
              </a:rPr>
              <a:t>Click to edit the outline text format</a:t>
            </a:r>
          </a:p>
          <a:p>
            <a:pPr marL="699754" lvl="1" indent="-262408">
              <a:buClr>
                <a:srgbClr val="000000"/>
              </a:buClr>
              <a:buSzPct val="75000"/>
              <a:buFont typeface="Symbol" charset="2"/>
              <a:buChar char=""/>
            </a:pPr>
            <a:r>
              <a:rPr lang="en-US" sz="2300" b="0" strike="noStrike" spc="-1">
                <a:solidFill>
                  <a:srgbClr val="000000"/>
                </a:solidFill>
                <a:uFill>
                  <a:solidFill>
                    <a:srgbClr val="FFFFFF"/>
                  </a:solidFill>
                </a:uFill>
                <a:latin typeface="Arial"/>
              </a:rPr>
              <a:t>Second Outline Level</a:t>
            </a:r>
          </a:p>
          <a:p>
            <a:pPr marL="1049630" lvl="2" indent="-233251">
              <a:buClr>
                <a:srgbClr val="000000"/>
              </a:buClr>
              <a:buSzPct val="45000"/>
              <a:buFont typeface="Wingdings" charset="2"/>
              <a:buChar char=""/>
            </a:pPr>
            <a:r>
              <a:rPr lang="en-US" sz="1900" b="0" strike="noStrike" spc="-1">
                <a:solidFill>
                  <a:srgbClr val="000000"/>
                </a:solidFill>
                <a:uFill>
                  <a:solidFill>
                    <a:srgbClr val="FFFFFF"/>
                  </a:solidFill>
                </a:uFill>
                <a:latin typeface="Arial"/>
              </a:rPr>
              <a:t>Third Outline Level</a:t>
            </a:r>
          </a:p>
          <a:p>
            <a:pPr marL="1399507" lvl="3" indent="-174938">
              <a:buClr>
                <a:srgbClr val="000000"/>
              </a:buClr>
              <a:buSzPct val="75000"/>
              <a:buFont typeface="Symbol" charset="2"/>
              <a:buChar char=""/>
            </a:pPr>
            <a:r>
              <a:rPr lang="en-US" sz="1600" b="0" strike="noStrike" spc="-1">
                <a:solidFill>
                  <a:srgbClr val="000000"/>
                </a:solidFill>
                <a:uFill>
                  <a:solidFill>
                    <a:srgbClr val="FFFFFF"/>
                  </a:solidFill>
                </a:uFill>
                <a:latin typeface="Arial"/>
              </a:rPr>
              <a:t>Fourth Outline Level</a:t>
            </a:r>
          </a:p>
          <a:p>
            <a:pPr marL="1749384" lvl="4" indent="-174938">
              <a:buClr>
                <a:srgbClr val="000000"/>
              </a:buClr>
              <a:buSzPct val="45000"/>
              <a:buFont typeface="Wingdings" charset="2"/>
              <a:buChar char=""/>
            </a:pPr>
            <a:r>
              <a:rPr lang="en-US" sz="1600" b="0" strike="noStrike" spc="-1">
                <a:solidFill>
                  <a:srgbClr val="000000"/>
                </a:solidFill>
                <a:uFill>
                  <a:solidFill>
                    <a:srgbClr val="FFFFFF"/>
                  </a:solidFill>
                </a:uFill>
                <a:latin typeface="Arial"/>
              </a:rPr>
              <a:t>Fifth Outline Level</a:t>
            </a:r>
          </a:p>
          <a:p>
            <a:pPr marL="2099261" lvl="5" indent="-174938">
              <a:buClr>
                <a:srgbClr val="000000"/>
              </a:buClr>
              <a:buSzPct val="45000"/>
              <a:buFont typeface="Wingdings" charset="2"/>
              <a:buChar char=""/>
            </a:pPr>
            <a:r>
              <a:rPr lang="en-US" sz="1600" b="0" strike="noStrike" spc="-1">
                <a:solidFill>
                  <a:srgbClr val="000000"/>
                </a:solidFill>
                <a:uFill>
                  <a:solidFill>
                    <a:srgbClr val="FFFFFF"/>
                  </a:solidFill>
                </a:uFill>
                <a:latin typeface="Arial"/>
              </a:rPr>
              <a:t>Sixth Outline Level</a:t>
            </a:r>
          </a:p>
          <a:p>
            <a:pPr marL="2449138" lvl="6" indent="-174938">
              <a:buClr>
                <a:srgbClr val="000000"/>
              </a:buClr>
              <a:buSzPct val="45000"/>
              <a:buFont typeface="Wingdings" charset="2"/>
              <a:buChar char=""/>
            </a:pPr>
            <a:r>
              <a:rPr lang="en-US" sz="1600" b="0" strike="noStrike" spc="-1">
                <a:solidFill>
                  <a:srgbClr val="000000"/>
                </a:solidFill>
                <a:uFill>
                  <a:solidFill>
                    <a:srgbClr val="FFFFFF"/>
                  </a:solidFill>
                </a:uFill>
                <a:latin typeface="Arial"/>
              </a:rPr>
              <a:t>Seventh Outline Level</a:t>
            </a:r>
          </a:p>
        </p:txBody>
      </p:sp>
    </p:spTree>
    <p:extLst>
      <p:ext uri="{BB962C8B-B14F-4D97-AF65-F5344CB8AC3E}">
        <p14:creationId xmlns:p14="http://schemas.microsoft.com/office/powerpoint/2010/main" val="272928518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a:lvl1pPr marL="349877" indent="-262408">
        <a:buClr>
          <a:srgbClr val="000000"/>
        </a:buClr>
        <a:buSzPct val="45000"/>
        <a:buFont typeface="Wingdings" charset="2"/>
        <a:buChar char=""/>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8">
            <a:extLst/>
          </a:blip>
          <a:srcRect l="53723" t="46829" r="5491"/>
          <a:stretch>
            <a:fillRect/>
          </a:stretch>
        </p:blipFill>
        <p:spPr>
          <a:xfrm rot="5400000" flipH="1">
            <a:off x="492201" y="-492158"/>
            <a:ext cx="3241964" cy="4226359"/>
          </a:xfrm>
          <a:prstGeom prst="rect">
            <a:avLst/>
          </a:prstGeom>
          <a:ln w="12700">
            <a:miter lim="400000"/>
          </a:ln>
        </p:spPr>
      </p:pic>
      <p:sp>
        <p:nvSpPr>
          <p:cNvPr id="3" name="Rectangle 11"/>
          <p:cNvSpPr/>
          <p:nvPr/>
        </p:nvSpPr>
        <p:spPr>
          <a:xfrm>
            <a:off x="0" y="-1"/>
            <a:ext cx="9144000" cy="34292"/>
          </a:xfrm>
          <a:prstGeom prst="rect">
            <a:avLst/>
          </a:prstGeom>
          <a:solidFill>
            <a:srgbClr val="1E7640"/>
          </a:solidFill>
          <a:ln w="12700">
            <a:miter lim="400000"/>
          </a:ln>
        </p:spPr>
        <p:txBody>
          <a:bodyPr lIns="45631" tIns="45631" rIns="45631" bIns="45631" anchor="ctr"/>
          <a:lstStyle/>
          <a:p>
            <a:pPr algn="ctr" hangingPunct="0">
              <a:lnSpc>
                <a:spcPct val="90000"/>
              </a:lnSpc>
            </a:pPr>
            <a:endParaRPr sz="1800"/>
          </a:p>
        </p:txBody>
      </p:sp>
      <p:pic>
        <p:nvPicPr>
          <p:cNvPr id="4" name="Picture 8" descr="Picture 8"/>
          <p:cNvPicPr>
            <a:picLocks noChangeAspect="1"/>
          </p:cNvPicPr>
          <p:nvPr/>
        </p:nvPicPr>
        <p:blipFill>
          <a:blip r:embed="rId9">
            <a:extLst/>
          </a:blip>
          <a:stretch>
            <a:fillRect/>
          </a:stretch>
        </p:blipFill>
        <p:spPr>
          <a:xfrm>
            <a:off x="5083728" y="1359018"/>
            <a:ext cx="4060272" cy="3784348"/>
          </a:xfrm>
          <a:prstGeom prst="rect">
            <a:avLst/>
          </a:prstGeom>
          <a:ln w="12700">
            <a:miter lim="400000"/>
          </a:ln>
        </p:spPr>
      </p:pic>
      <p:sp>
        <p:nvSpPr>
          <p:cNvPr id="5" name="Slide Number"/>
          <p:cNvSpPr txBox="1">
            <a:spLocks noGrp="1"/>
          </p:cNvSpPr>
          <p:nvPr>
            <p:ph type="sldNum" sz="quarter" idx="2"/>
          </p:nvPr>
        </p:nvSpPr>
        <p:spPr>
          <a:xfrm flipH="1">
            <a:off x="19564" y="4884830"/>
            <a:ext cx="157094" cy="138499"/>
          </a:xfrm>
          <a:prstGeom prst="rect">
            <a:avLst/>
          </a:prstGeom>
          <a:ln w="12700">
            <a:miter lim="400000"/>
          </a:ln>
        </p:spPr>
        <p:txBody>
          <a:bodyPr wrap="none" lIns="0" tIns="0" rIns="0" bIns="0">
            <a:spAutoFit/>
          </a:bodyPr>
          <a:lstStyle>
            <a:lvl1pPr algn="r" defTabSz="172678">
              <a:lnSpc>
                <a:spcPct val="90000"/>
              </a:lnSpc>
              <a:tabLst>
                <a:tab pos="228124" algn="l"/>
              </a:tabLst>
              <a:defRPr sz="1000">
                <a:solidFill>
                  <a:srgbClr val="BFBFBF"/>
                </a:solidFill>
              </a:defRPr>
            </a:lvl1pPr>
          </a:lstStyle>
          <a:p>
            <a:pPr hangingPunct="0"/>
            <a:fld id="{86CB4B4D-7CA3-9044-876B-883B54F8677D}" type="slidenum">
              <a:rPr/>
              <a:pPr hangingPunct="0"/>
              <a:t>‹#›</a:t>
            </a:fld>
            <a:endParaRPr/>
          </a:p>
        </p:txBody>
      </p:sp>
      <p:sp>
        <p:nvSpPr>
          <p:cNvPr id="6" name="Rectangle 256"/>
          <p:cNvSpPr txBox="1"/>
          <p:nvPr/>
        </p:nvSpPr>
        <p:spPr>
          <a:xfrm>
            <a:off x="216162" y="4803217"/>
            <a:ext cx="2895601" cy="246042"/>
          </a:xfrm>
          <a:prstGeom prst="rect">
            <a:avLst/>
          </a:prstGeom>
          <a:ln w="12700">
            <a:miter lim="400000"/>
          </a:ln>
          <a:extLst>
            <a:ext uri="{C572A759-6A51-4108-AA02-DFA0A04FC94B}">
              <ma14:wrappingTextBoxFlag xmlns:ma14="http://schemas.microsoft.com/office/mac/drawingml/2011/main" xmlns="" val="1"/>
            </a:ext>
          </a:extLst>
        </p:spPr>
        <p:txBody>
          <a:bodyPr lIns="45631" tIns="45631" rIns="45631" bIns="45631" anchor="ctr">
            <a:spAutoFit/>
          </a:bodyPr>
          <a:lstStyle>
            <a:lvl1pPr>
              <a:defRPr sz="1000">
                <a:solidFill>
                  <a:srgbClr val="BFBFBF"/>
                </a:solidFill>
              </a:defRPr>
            </a:lvl1pPr>
          </a:lstStyle>
          <a:p>
            <a:pPr hangingPunct="0"/>
            <a:r>
              <a:t>LECM2017</a:t>
            </a:r>
          </a:p>
        </p:txBody>
      </p:sp>
      <p:pic>
        <p:nvPicPr>
          <p:cNvPr id="7" name="Picture 12" descr="Picture 12"/>
          <p:cNvPicPr>
            <a:picLocks noChangeAspect="1"/>
          </p:cNvPicPr>
          <p:nvPr/>
        </p:nvPicPr>
        <p:blipFill>
          <a:blip r:embed="rId10">
            <a:extLst/>
          </a:blip>
          <a:stretch>
            <a:fillRect/>
          </a:stretch>
        </p:blipFill>
        <p:spPr>
          <a:xfrm>
            <a:off x="7407345" y="4780820"/>
            <a:ext cx="1329901" cy="240031"/>
          </a:xfrm>
          <a:prstGeom prst="rect">
            <a:avLst/>
          </a:prstGeom>
          <a:ln w="12700">
            <a:miter lim="400000"/>
          </a:ln>
        </p:spPr>
      </p:pic>
      <p:sp>
        <p:nvSpPr>
          <p:cNvPr id="8" name="Title Text"/>
          <p:cNvSpPr txBox="1">
            <a:spLocks noGrp="1"/>
          </p:cNvSpPr>
          <p:nvPr>
            <p:ph type="title"/>
          </p:nvPr>
        </p:nvSpPr>
        <p:spPr>
          <a:xfrm>
            <a:off x="182567" y="177738"/>
            <a:ext cx="8636291" cy="363562"/>
          </a:xfrm>
          <a:prstGeom prst="rect">
            <a:avLst/>
          </a:prstGeom>
          <a:ln w="12700">
            <a:miter lim="400000"/>
          </a:ln>
          <a:extLst>
            <a:ext uri="{C572A759-6A51-4108-AA02-DFA0A04FC94B}">
              <ma14:wrappingTextBoxFlag xmlns:ma14="http://schemas.microsoft.com/office/mac/drawingml/2011/main" xmlns="" val="1"/>
            </a:ext>
          </a:extLst>
        </p:spPr>
        <p:txBody>
          <a:bodyPr lIns="45631" tIns="45631" rIns="45631" bIns="45631">
            <a:normAutofit/>
          </a:bodyPr>
          <a:lstStyle/>
          <a:p>
            <a:r>
              <a:t>Title Text</a:t>
            </a:r>
          </a:p>
        </p:txBody>
      </p:sp>
      <p:sp>
        <p:nvSpPr>
          <p:cNvPr id="9" name="Body Level One…"/>
          <p:cNvSpPr txBox="1">
            <a:spLocks noGrp="1"/>
          </p:cNvSpPr>
          <p:nvPr>
            <p:ph type="body" idx="1"/>
          </p:nvPr>
        </p:nvSpPr>
        <p:spPr>
          <a:xfrm>
            <a:off x="201168" y="1082539"/>
            <a:ext cx="8642640" cy="3146562"/>
          </a:xfrm>
          <a:prstGeom prst="rect">
            <a:avLst/>
          </a:prstGeom>
          <a:ln w="12700">
            <a:miter lim="400000"/>
          </a:ln>
          <a:extLst>
            <a:ext uri="{C572A759-6A51-4108-AA02-DFA0A04FC94B}">
              <ma14:wrappingTextBoxFlag xmlns:ma14="http://schemas.microsoft.com/office/mac/drawingml/2011/main" xmlns="" val="1"/>
            </a:ext>
          </a:extLst>
        </p:spPr>
        <p:txBody>
          <a:bodyPr lIns="45631" tIns="45631" rIns="45631" bIns="45631">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282968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med"/>
  <p:txStyles>
    <p:titleStyle>
      <a:lvl1pPr marL="0" marR="0" indent="0"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1pPr>
      <a:lvl2pPr marL="0" marR="0" indent="0"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2pPr>
      <a:lvl3pPr marL="0" marR="0" indent="0"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3pPr>
      <a:lvl4pPr marL="0" marR="0" indent="0"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4pPr>
      <a:lvl5pPr marL="0" marR="0" indent="0"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5pPr>
      <a:lvl6pPr marL="0" marR="0" indent="456250"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6pPr>
      <a:lvl7pPr marL="0" marR="0" indent="912506"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7pPr>
      <a:lvl8pPr marL="0" marR="0" indent="1368758"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8pPr>
      <a:lvl9pPr marL="0" marR="0" indent="1825008" algn="l" defTabSz="912506" rtl="0" latinLnBrk="0">
        <a:lnSpc>
          <a:spcPct val="85000"/>
        </a:lnSpc>
        <a:spcBef>
          <a:spcPts val="0"/>
        </a:spcBef>
        <a:spcAft>
          <a:spcPts val="0"/>
        </a:spcAft>
        <a:buClrTx/>
        <a:buSzTx/>
        <a:buFontTx/>
        <a:buNone/>
        <a:tabLst/>
        <a:defRPr sz="3200" b="1" i="0" u="none" strike="noStrike" cap="none" spc="0" baseline="0">
          <a:ln>
            <a:noFill/>
          </a:ln>
          <a:solidFill>
            <a:srgbClr val="1E7640"/>
          </a:solidFill>
          <a:uFillTx/>
          <a:latin typeface="Arial"/>
          <a:ea typeface="Arial"/>
          <a:cs typeface="Arial"/>
          <a:sym typeface="Arial"/>
        </a:defRPr>
      </a:lvl9pPr>
    </p:titleStyle>
    <p:bodyStyle>
      <a:lvl1pPr marL="229712" marR="0" indent="-229712"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670652" marR="0" indent="-325287"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004388" marR="0" indent="-321596"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238146" marR="0" indent="-268619"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1602866" marR="0" indent="-344997"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00636" marR="0" indent="-319376"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56884" marR="0" indent="-319376"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13137" marR="0" indent="-319376"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3969388" marR="0" indent="-319376" algn="l" defTabSz="912506" rtl="0" latinLnBrk="0">
        <a:lnSpc>
          <a:spcPct val="90000"/>
        </a:lnSpc>
        <a:spcBef>
          <a:spcPts val="1400"/>
        </a:spcBef>
        <a:spcAft>
          <a:spcPts val="0"/>
        </a:spcAft>
        <a:buClr>
          <a:srgbClr val="1E7640"/>
        </a:buClr>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1pPr>
      <a:lvl2pPr marL="0" marR="0" indent="456250"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2pPr>
      <a:lvl3pPr marL="0" marR="0" indent="912506"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3pPr>
      <a:lvl4pPr marL="0" marR="0" indent="1368758"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4pPr>
      <a:lvl5pPr marL="0" marR="0" indent="1825008"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5pPr>
      <a:lvl6pPr marL="0" marR="0" indent="2281262"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6pPr>
      <a:lvl7pPr marL="0" marR="0" indent="2737508"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7pPr>
      <a:lvl8pPr marL="0" marR="0" indent="3193769"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8pPr>
      <a:lvl9pPr marL="0" marR="0" indent="3650012" algn="r" defTabSz="172678" rtl="0" latinLnBrk="0">
        <a:lnSpc>
          <a:spcPct val="90000"/>
        </a:lnSpc>
        <a:spcBef>
          <a:spcPts val="0"/>
        </a:spcBef>
        <a:spcAft>
          <a:spcPts val="0"/>
        </a:spcAft>
        <a:buClrTx/>
        <a:buSzTx/>
        <a:buFontTx/>
        <a:buNone/>
        <a:tabLst>
          <a:tab pos="228124" algn="l"/>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51" tIns="45631" rIns="91251" bIns="4563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251" tIns="45631" rIns="91251" bIns="456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251" tIns="45631" rIns="91251" bIns="45631" rtlCol="0" anchor="ctr"/>
          <a:lstStyle>
            <a:lvl1pPr algn="l">
              <a:defRPr sz="1200">
                <a:solidFill>
                  <a:schemeClr val="tx1">
                    <a:tint val="75000"/>
                  </a:schemeClr>
                </a:solidFill>
              </a:defRPr>
            </a:lvl1pPr>
          </a:lstStyle>
          <a:p>
            <a:pPr defTabSz="456250"/>
            <a:fld id="{3A73A47E-B520-4440-81DA-95B4FE850FED}" type="datetimeFigureOut">
              <a:rPr lang="en-US" kern="1200" smtClean="0">
                <a:solidFill>
                  <a:prstClr val="black">
                    <a:tint val="75000"/>
                  </a:prstClr>
                </a:solidFill>
                <a:latin typeface="Calibri"/>
                <a:ea typeface="+mn-ea"/>
                <a:cs typeface="+mn-cs"/>
              </a:rPr>
              <a:pPr defTabSz="456250"/>
              <a:t>8/10/2017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51" tIns="45631" rIns="91251" bIns="45631" rtlCol="0" anchor="ctr"/>
          <a:lstStyle>
            <a:lvl1pPr algn="ctr">
              <a:defRPr sz="1200">
                <a:solidFill>
                  <a:schemeClr val="tx1">
                    <a:tint val="75000"/>
                  </a:schemeClr>
                </a:solidFill>
              </a:defRPr>
            </a:lvl1pPr>
          </a:lstStyle>
          <a:p>
            <a:pPr defTabSz="45625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251" tIns="45631" rIns="91251" bIns="45631" rtlCol="0" anchor="ctr"/>
          <a:lstStyle>
            <a:lvl1pPr algn="r">
              <a:defRPr sz="1200">
                <a:solidFill>
                  <a:schemeClr val="tx1">
                    <a:tint val="75000"/>
                  </a:schemeClr>
                </a:solidFill>
              </a:defRPr>
            </a:lvl1pPr>
          </a:lstStyle>
          <a:p>
            <a:pPr defTabSz="456250"/>
            <a:fld id="{4FFA4946-DAE9-8F4E-8FCE-F22DBE222774}" type="slidenum">
              <a:rPr lang="en-US" kern="1200" smtClean="0">
                <a:solidFill>
                  <a:prstClr val="black">
                    <a:tint val="75000"/>
                  </a:prstClr>
                </a:solidFill>
                <a:latin typeface="Calibri"/>
                <a:ea typeface="+mn-ea"/>
                <a:cs typeface="+mn-cs"/>
              </a:rPr>
              <a:pPr defTabSz="45625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968555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456250" rtl="0" eaLnBrk="1" latinLnBrk="0" hangingPunct="1">
        <a:spcBef>
          <a:spcPct val="0"/>
        </a:spcBef>
        <a:buNone/>
        <a:defRPr sz="4400" kern="1200">
          <a:solidFill>
            <a:schemeClr val="tx1"/>
          </a:solidFill>
          <a:latin typeface="+mj-lt"/>
          <a:ea typeface="+mj-ea"/>
          <a:cs typeface="+mj-cs"/>
        </a:defRPr>
      </a:lvl1pPr>
    </p:titleStyle>
    <p:bodyStyle>
      <a:lvl1pPr marL="342176" indent="-342176" algn="l" defTabSz="456250" rtl="0" eaLnBrk="1" latinLnBrk="0" hangingPunct="1">
        <a:spcBef>
          <a:spcPct val="20000"/>
        </a:spcBef>
        <a:buFont typeface="Arial"/>
        <a:buChar char="•"/>
        <a:defRPr sz="3200" kern="1200">
          <a:solidFill>
            <a:schemeClr val="tx1"/>
          </a:solidFill>
          <a:latin typeface="+mn-lt"/>
          <a:ea typeface="+mn-ea"/>
          <a:cs typeface="+mn-cs"/>
        </a:defRPr>
      </a:lvl1pPr>
      <a:lvl2pPr marL="741412" indent="-285156" algn="l" defTabSz="456250" rtl="0" eaLnBrk="1" latinLnBrk="0" hangingPunct="1">
        <a:spcBef>
          <a:spcPct val="20000"/>
        </a:spcBef>
        <a:buFont typeface="Arial"/>
        <a:buChar char="–"/>
        <a:defRPr sz="2800" kern="1200">
          <a:solidFill>
            <a:schemeClr val="tx1"/>
          </a:solidFill>
          <a:latin typeface="+mn-lt"/>
          <a:ea typeface="+mn-ea"/>
          <a:cs typeface="+mn-cs"/>
        </a:defRPr>
      </a:lvl2pPr>
      <a:lvl3pPr marL="1140634" indent="-228124" algn="l" defTabSz="456250" rtl="0" eaLnBrk="1" latinLnBrk="0" hangingPunct="1">
        <a:spcBef>
          <a:spcPct val="20000"/>
        </a:spcBef>
        <a:buFont typeface="Arial"/>
        <a:buChar char="•"/>
        <a:defRPr sz="2400" kern="1200">
          <a:solidFill>
            <a:schemeClr val="tx1"/>
          </a:solidFill>
          <a:latin typeface="+mn-lt"/>
          <a:ea typeface="+mn-ea"/>
          <a:cs typeface="+mn-cs"/>
        </a:defRPr>
      </a:lvl3pPr>
      <a:lvl4pPr marL="1596879" indent="-228124" algn="l" defTabSz="456250" rtl="0" eaLnBrk="1" latinLnBrk="0" hangingPunct="1">
        <a:spcBef>
          <a:spcPct val="20000"/>
        </a:spcBef>
        <a:buFont typeface="Arial"/>
        <a:buChar char="–"/>
        <a:defRPr sz="2000" kern="1200">
          <a:solidFill>
            <a:schemeClr val="tx1"/>
          </a:solidFill>
          <a:latin typeface="+mn-lt"/>
          <a:ea typeface="+mn-ea"/>
          <a:cs typeface="+mn-cs"/>
        </a:defRPr>
      </a:lvl4pPr>
      <a:lvl5pPr marL="2053135" indent="-228124" algn="l" defTabSz="456250" rtl="0" eaLnBrk="1" latinLnBrk="0" hangingPunct="1">
        <a:spcBef>
          <a:spcPct val="20000"/>
        </a:spcBef>
        <a:buFont typeface="Arial"/>
        <a:buChar char="»"/>
        <a:defRPr sz="2000" kern="1200">
          <a:solidFill>
            <a:schemeClr val="tx1"/>
          </a:solidFill>
          <a:latin typeface="+mn-lt"/>
          <a:ea typeface="+mn-ea"/>
          <a:cs typeface="+mn-cs"/>
        </a:defRPr>
      </a:lvl5pPr>
      <a:lvl6pPr marL="2509381" indent="-228124" algn="l" defTabSz="456250" rtl="0" eaLnBrk="1" latinLnBrk="0" hangingPunct="1">
        <a:spcBef>
          <a:spcPct val="20000"/>
        </a:spcBef>
        <a:buFont typeface="Arial"/>
        <a:buChar char="•"/>
        <a:defRPr sz="2000" kern="1200">
          <a:solidFill>
            <a:schemeClr val="tx1"/>
          </a:solidFill>
          <a:latin typeface="+mn-lt"/>
          <a:ea typeface="+mn-ea"/>
          <a:cs typeface="+mn-cs"/>
        </a:defRPr>
      </a:lvl6pPr>
      <a:lvl7pPr marL="2965634" indent="-228124" algn="l" defTabSz="456250" rtl="0" eaLnBrk="1" latinLnBrk="0" hangingPunct="1">
        <a:spcBef>
          <a:spcPct val="20000"/>
        </a:spcBef>
        <a:buFont typeface="Arial"/>
        <a:buChar char="•"/>
        <a:defRPr sz="2000" kern="1200">
          <a:solidFill>
            <a:schemeClr val="tx1"/>
          </a:solidFill>
          <a:latin typeface="+mn-lt"/>
          <a:ea typeface="+mn-ea"/>
          <a:cs typeface="+mn-cs"/>
        </a:defRPr>
      </a:lvl7pPr>
      <a:lvl8pPr marL="3421887" indent="-228124" algn="l" defTabSz="456250" rtl="0" eaLnBrk="1" latinLnBrk="0" hangingPunct="1">
        <a:spcBef>
          <a:spcPct val="20000"/>
        </a:spcBef>
        <a:buFont typeface="Arial"/>
        <a:buChar char="•"/>
        <a:defRPr sz="2000" kern="1200">
          <a:solidFill>
            <a:schemeClr val="tx1"/>
          </a:solidFill>
          <a:latin typeface="+mn-lt"/>
          <a:ea typeface="+mn-ea"/>
          <a:cs typeface="+mn-cs"/>
        </a:defRPr>
      </a:lvl8pPr>
      <a:lvl9pPr marL="3878138" indent="-228124" algn="l" defTabSz="456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50" rtl="0" eaLnBrk="1" latinLnBrk="0" hangingPunct="1">
        <a:defRPr sz="1800" kern="1200">
          <a:solidFill>
            <a:schemeClr val="tx1"/>
          </a:solidFill>
          <a:latin typeface="+mn-lt"/>
          <a:ea typeface="+mn-ea"/>
          <a:cs typeface="+mn-cs"/>
        </a:defRPr>
      </a:lvl1pPr>
      <a:lvl2pPr marL="456250" algn="l" defTabSz="456250" rtl="0" eaLnBrk="1" latinLnBrk="0" hangingPunct="1">
        <a:defRPr sz="1800" kern="1200">
          <a:solidFill>
            <a:schemeClr val="tx1"/>
          </a:solidFill>
          <a:latin typeface="+mn-lt"/>
          <a:ea typeface="+mn-ea"/>
          <a:cs typeface="+mn-cs"/>
        </a:defRPr>
      </a:lvl2pPr>
      <a:lvl3pPr marL="912506" algn="l" defTabSz="456250" rtl="0" eaLnBrk="1" latinLnBrk="0" hangingPunct="1">
        <a:defRPr sz="1800" kern="1200">
          <a:solidFill>
            <a:schemeClr val="tx1"/>
          </a:solidFill>
          <a:latin typeface="+mn-lt"/>
          <a:ea typeface="+mn-ea"/>
          <a:cs typeface="+mn-cs"/>
        </a:defRPr>
      </a:lvl3pPr>
      <a:lvl4pPr marL="1368758" algn="l" defTabSz="456250" rtl="0" eaLnBrk="1" latinLnBrk="0" hangingPunct="1">
        <a:defRPr sz="1800" kern="1200">
          <a:solidFill>
            <a:schemeClr val="tx1"/>
          </a:solidFill>
          <a:latin typeface="+mn-lt"/>
          <a:ea typeface="+mn-ea"/>
          <a:cs typeface="+mn-cs"/>
        </a:defRPr>
      </a:lvl4pPr>
      <a:lvl5pPr marL="1825008" algn="l" defTabSz="456250" rtl="0" eaLnBrk="1" latinLnBrk="0" hangingPunct="1">
        <a:defRPr sz="1800" kern="1200">
          <a:solidFill>
            <a:schemeClr val="tx1"/>
          </a:solidFill>
          <a:latin typeface="+mn-lt"/>
          <a:ea typeface="+mn-ea"/>
          <a:cs typeface="+mn-cs"/>
        </a:defRPr>
      </a:lvl5pPr>
      <a:lvl6pPr marL="2281262" algn="l" defTabSz="456250" rtl="0" eaLnBrk="1" latinLnBrk="0" hangingPunct="1">
        <a:defRPr sz="1800" kern="1200">
          <a:solidFill>
            <a:schemeClr val="tx1"/>
          </a:solidFill>
          <a:latin typeface="+mn-lt"/>
          <a:ea typeface="+mn-ea"/>
          <a:cs typeface="+mn-cs"/>
        </a:defRPr>
      </a:lvl6pPr>
      <a:lvl7pPr marL="2737508" algn="l" defTabSz="456250" rtl="0" eaLnBrk="1" latinLnBrk="0" hangingPunct="1">
        <a:defRPr sz="1800" kern="1200">
          <a:solidFill>
            <a:schemeClr val="tx1"/>
          </a:solidFill>
          <a:latin typeface="+mn-lt"/>
          <a:ea typeface="+mn-ea"/>
          <a:cs typeface="+mn-cs"/>
        </a:defRPr>
      </a:lvl7pPr>
      <a:lvl8pPr marL="3193769" algn="l" defTabSz="456250" rtl="0" eaLnBrk="1" latinLnBrk="0" hangingPunct="1">
        <a:defRPr sz="1800" kern="1200">
          <a:solidFill>
            <a:schemeClr val="tx1"/>
          </a:solidFill>
          <a:latin typeface="+mn-lt"/>
          <a:ea typeface="+mn-ea"/>
          <a:cs typeface="+mn-cs"/>
        </a:defRPr>
      </a:lvl8pPr>
      <a:lvl9pPr marL="3650012" algn="l" defTabSz="4562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6481" y="205223"/>
            <a:ext cx="8226720" cy="857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456481" y="1203290"/>
            <a:ext cx="8226720" cy="29821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300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2" name="Rectangle 3"/>
          <p:cNvSpPr>
            <a:spLocks noGrp="1" noChangeArrowheads="1"/>
          </p:cNvSpPr>
          <p:nvPr>
            <p:ph type="dt"/>
          </p:nvPr>
        </p:nvSpPr>
        <p:spPr bwMode="auto">
          <a:xfrm>
            <a:off x="3127680" y="4685561"/>
            <a:ext cx="2897280" cy="353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2000"/>
              </a:lnSpc>
              <a:tabLst>
                <a:tab pos="369557" algn="l"/>
                <a:tab pos="739114" algn="l"/>
                <a:tab pos="1108668" algn="l"/>
                <a:tab pos="1478212" algn="l"/>
                <a:tab pos="1847774" algn="l"/>
                <a:tab pos="2217324" algn="l"/>
              </a:tabLst>
              <a:defRPr sz="1100" smtClean="0">
                <a:solidFill>
                  <a:srgbClr val="000000"/>
                </a:solidFill>
                <a:latin typeface="Times New Roman" pitchFamily="16" charset="0"/>
                <a:ea typeface="+mn-ea"/>
                <a:cs typeface="+mn-cs"/>
              </a:defRPr>
            </a:lvl1pPr>
          </a:lstStyle>
          <a:p>
            <a:pPr defTabSz="369557" fontAlgn="base" hangingPunct="0">
              <a:spcBef>
                <a:spcPct val="0"/>
              </a:spcBef>
              <a:spcAft>
                <a:spcPct val="0"/>
              </a:spcAft>
              <a:buClr>
                <a:srgbClr val="000000"/>
              </a:buClr>
              <a:buSzPct val="100000"/>
              <a:defRPr/>
            </a:pPr>
            <a:endParaRPr lang="en-US" altLang="en-US" kern="1200"/>
          </a:p>
        </p:txBody>
      </p:sp>
      <p:sp>
        <p:nvSpPr>
          <p:cNvPr id="1028" name="Rectangle 4"/>
          <p:cNvSpPr>
            <a:spLocks noGrp="1" noChangeArrowheads="1"/>
          </p:cNvSpPr>
          <p:nvPr>
            <p:ph type="ftr"/>
          </p:nvPr>
        </p:nvSpPr>
        <p:spPr bwMode="auto">
          <a:xfrm>
            <a:off x="6556320" y="4685561"/>
            <a:ext cx="2897280" cy="353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2000"/>
              </a:lnSpc>
              <a:tabLst>
                <a:tab pos="369557" algn="l"/>
                <a:tab pos="739114" algn="l"/>
                <a:tab pos="1108668" algn="l"/>
                <a:tab pos="1478212" algn="l"/>
                <a:tab pos="1847774" algn="l"/>
                <a:tab pos="2217324" algn="l"/>
              </a:tabLst>
              <a:defRPr sz="1100" smtClean="0">
                <a:solidFill>
                  <a:srgbClr val="000000"/>
                </a:solidFill>
                <a:latin typeface="Times New Roman" pitchFamily="16" charset="0"/>
                <a:ea typeface="+mn-ea"/>
                <a:cs typeface="+mn-cs"/>
              </a:defRPr>
            </a:lvl1pPr>
          </a:lstStyle>
          <a:p>
            <a:pPr defTabSz="369557" fontAlgn="base" hangingPunct="0">
              <a:spcBef>
                <a:spcPct val="0"/>
              </a:spcBef>
              <a:spcAft>
                <a:spcPct val="0"/>
              </a:spcAft>
              <a:buClr>
                <a:srgbClr val="000000"/>
              </a:buClr>
              <a:buSzPct val="100000"/>
              <a:defRPr/>
            </a:pPr>
            <a:endParaRPr lang="en-US" altLang="en-US" kern="1200"/>
          </a:p>
        </p:txBody>
      </p:sp>
      <p:sp>
        <p:nvSpPr>
          <p:cNvPr id="1029" name="Rectangle 5"/>
          <p:cNvSpPr>
            <a:spLocks noGrp="1" noChangeArrowheads="1"/>
          </p:cNvSpPr>
          <p:nvPr>
            <p:ph type="sldNum"/>
          </p:nvPr>
        </p:nvSpPr>
        <p:spPr bwMode="auto">
          <a:xfrm>
            <a:off x="456485" y="4685561"/>
            <a:ext cx="2128320" cy="353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2000"/>
              </a:lnSpc>
              <a:tabLst>
                <a:tab pos="369557" algn="l"/>
                <a:tab pos="739114" algn="l"/>
                <a:tab pos="1108668" algn="l"/>
                <a:tab pos="1478212" algn="l"/>
                <a:tab pos="1847774" algn="l"/>
              </a:tabLst>
              <a:defRPr sz="1100" smtClean="0">
                <a:solidFill>
                  <a:srgbClr val="000000"/>
                </a:solidFill>
                <a:latin typeface="Times New Roman" pitchFamily="16" charset="0"/>
                <a:ea typeface="+mn-ea"/>
                <a:cs typeface="+mn-cs"/>
              </a:defRPr>
            </a:lvl1pPr>
          </a:lstStyle>
          <a:p>
            <a:pPr defTabSz="369557" fontAlgn="base" hangingPunct="0">
              <a:spcBef>
                <a:spcPct val="0"/>
              </a:spcBef>
              <a:spcAft>
                <a:spcPct val="0"/>
              </a:spcAft>
              <a:buClr>
                <a:srgbClr val="000000"/>
              </a:buClr>
              <a:buSzPct val="100000"/>
              <a:defRPr/>
            </a:pPr>
            <a:fld id="{15EECA2F-E2A3-4226-9A76-2074F054396B}" type="slidenum">
              <a:rPr lang="en-US" altLang="en-US" kern="1200" smtClean="0"/>
              <a:pPr defTabSz="369557" fontAlgn="base" hangingPunct="0">
                <a:spcBef>
                  <a:spcPct val="0"/>
                </a:spcBef>
                <a:spcAft>
                  <a:spcPct val="0"/>
                </a:spcAft>
                <a:buClr>
                  <a:srgbClr val="000000"/>
                </a:buClr>
                <a:buSzPct val="100000"/>
                <a:defRPr/>
              </a:pPr>
              <a:t>‹#›</a:t>
            </a:fld>
            <a:endParaRPr lang="en-US" altLang="en-US" kern="1200"/>
          </a:p>
        </p:txBody>
      </p:sp>
    </p:spTree>
    <p:extLst>
      <p:ext uri="{BB962C8B-B14F-4D97-AF65-F5344CB8AC3E}">
        <p14:creationId xmlns:p14="http://schemas.microsoft.com/office/powerpoint/2010/main" val="33281741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defTabSz="369557"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ctr" defTabSz="369557"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2pPr>
      <a:lvl3pPr algn="ctr" defTabSz="369557"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3pPr>
      <a:lvl4pPr algn="ctr" defTabSz="369557"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4pPr>
      <a:lvl5pPr algn="ctr" defTabSz="369557"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5pPr>
      <a:lvl6pPr marL="2032549" indent="-184778" algn="ctr" defTabSz="369557"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6pPr>
      <a:lvl7pPr marL="2402103" indent="-184778" algn="ctr" defTabSz="369557"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7pPr>
      <a:lvl8pPr marL="2771659" indent="-184778" algn="ctr" defTabSz="369557"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8pPr>
      <a:lvl9pPr marL="3141208" indent="-184778" algn="ctr" defTabSz="369557"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9pPr>
    </p:titleStyle>
    <p:bodyStyle>
      <a:lvl1pPr marL="277166" indent="-277166" algn="l" defTabSz="369557" rtl="0" eaLnBrk="0" fontAlgn="base" hangingPunct="0">
        <a:lnSpc>
          <a:spcPct val="93000"/>
        </a:lnSpc>
        <a:spcBef>
          <a:spcPts val="1154"/>
        </a:spcBef>
        <a:spcAft>
          <a:spcPct val="0"/>
        </a:spcAft>
        <a:buClr>
          <a:srgbClr val="000000"/>
        </a:buClr>
        <a:buSzPct val="100000"/>
        <a:buFont typeface="Times New Roman" pitchFamily="16" charset="0"/>
        <a:defRPr sz="2600">
          <a:solidFill>
            <a:srgbClr val="000000"/>
          </a:solidFill>
          <a:latin typeface="+mn-lt"/>
          <a:ea typeface="+mn-ea"/>
          <a:cs typeface="+mn-cs"/>
        </a:defRPr>
      </a:lvl1pPr>
      <a:lvl2pPr marL="600522" indent="-230971" algn="l" defTabSz="369557" rtl="0" eaLnBrk="0" fontAlgn="base" hangingPunct="0">
        <a:lnSpc>
          <a:spcPct val="93000"/>
        </a:lnSpc>
        <a:spcBef>
          <a:spcPts val="922"/>
        </a:spcBef>
        <a:spcAft>
          <a:spcPct val="0"/>
        </a:spcAft>
        <a:buClr>
          <a:srgbClr val="000000"/>
        </a:buClr>
        <a:buSzPct val="100000"/>
        <a:buFont typeface="Times New Roman" pitchFamily="16" charset="0"/>
        <a:defRPr sz="2300">
          <a:solidFill>
            <a:srgbClr val="000000"/>
          </a:solidFill>
          <a:latin typeface="+mn-lt"/>
          <a:ea typeface="+mn-ea"/>
          <a:cs typeface="+mn-cs"/>
        </a:defRPr>
      </a:lvl2pPr>
      <a:lvl3pPr marL="923887" indent="-184778" algn="l" defTabSz="369557" rtl="0" eaLnBrk="0" fontAlgn="base" hangingPunct="0">
        <a:lnSpc>
          <a:spcPct val="93000"/>
        </a:lnSpc>
        <a:spcBef>
          <a:spcPts val="688"/>
        </a:spcBef>
        <a:spcAft>
          <a:spcPct val="0"/>
        </a:spcAft>
        <a:buClr>
          <a:srgbClr val="000000"/>
        </a:buClr>
        <a:buSzPct val="100000"/>
        <a:buFont typeface="Times New Roman" pitchFamily="16" charset="0"/>
        <a:defRPr sz="1900">
          <a:solidFill>
            <a:srgbClr val="000000"/>
          </a:solidFill>
          <a:latin typeface="+mn-lt"/>
          <a:ea typeface="+mn-ea"/>
          <a:cs typeface="+mn-cs"/>
        </a:defRPr>
      </a:lvl3pPr>
      <a:lvl4pPr marL="1293434" indent="-184778" algn="l" defTabSz="369557" rtl="0" eaLnBrk="0" fontAlgn="base" hangingPunct="0">
        <a:lnSpc>
          <a:spcPct val="93000"/>
        </a:lnSpc>
        <a:spcBef>
          <a:spcPts val="466"/>
        </a:spcBef>
        <a:spcAft>
          <a:spcPct val="0"/>
        </a:spcAft>
        <a:buClr>
          <a:srgbClr val="000000"/>
        </a:buClr>
        <a:buSzPct val="100000"/>
        <a:buFont typeface="Times New Roman" pitchFamily="16" charset="0"/>
        <a:defRPr sz="1600">
          <a:solidFill>
            <a:srgbClr val="000000"/>
          </a:solidFill>
          <a:latin typeface="+mn-lt"/>
          <a:ea typeface="+mn-ea"/>
          <a:cs typeface="+mn-cs"/>
        </a:defRPr>
      </a:lvl4pPr>
      <a:lvl5pPr marL="1662995" indent="-184778" algn="l" defTabSz="369557" rtl="0" eaLnBrk="0" fontAlgn="base" hangingPunct="0">
        <a:lnSpc>
          <a:spcPct val="93000"/>
        </a:lnSpc>
        <a:spcBef>
          <a:spcPts val="233"/>
        </a:spcBef>
        <a:spcAft>
          <a:spcPct val="0"/>
        </a:spcAft>
        <a:buClr>
          <a:srgbClr val="000000"/>
        </a:buClr>
        <a:buSzPct val="100000"/>
        <a:buFont typeface="Times New Roman" pitchFamily="16" charset="0"/>
        <a:defRPr sz="1600">
          <a:solidFill>
            <a:srgbClr val="000000"/>
          </a:solidFill>
          <a:latin typeface="+mn-lt"/>
          <a:ea typeface="+mn-ea"/>
          <a:cs typeface="+mn-cs"/>
        </a:defRPr>
      </a:lvl5pPr>
      <a:lvl6pPr marL="2032549" indent="-184778" algn="l" defTabSz="369557" rtl="0" fontAlgn="base" hangingPunct="0">
        <a:lnSpc>
          <a:spcPct val="93000"/>
        </a:lnSpc>
        <a:spcBef>
          <a:spcPts val="233"/>
        </a:spcBef>
        <a:spcAft>
          <a:spcPct val="0"/>
        </a:spcAft>
        <a:buClr>
          <a:srgbClr val="000000"/>
        </a:buClr>
        <a:buSzPct val="100000"/>
        <a:buFont typeface="Times New Roman" pitchFamily="16" charset="0"/>
        <a:defRPr sz="1600">
          <a:solidFill>
            <a:srgbClr val="000000"/>
          </a:solidFill>
          <a:latin typeface="+mn-lt"/>
          <a:ea typeface="+mn-ea"/>
          <a:cs typeface="+mn-cs"/>
        </a:defRPr>
      </a:lvl6pPr>
      <a:lvl7pPr marL="2402103" indent="-184778" algn="l" defTabSz="369557" rtl="0" fontAlgn="base" hangingPunct="0">
        <a:lnSpc>
          <a:spcPct val="93000"/>
        </a:lnSpc>
        <a:spcBef>
          <a:spcPts val="233"/>
        </a:spcBef>
        <a:spcAft>
          <a:spcPct val="0"/>
        </a:spcAft>
        <a:buClr>
          <a:srgbClr val="000000"/>
        </a:buClr>
        <a:buSzPct val="100000"/>
        <a:buFont typeface="Times New Roman" pitchFamily="16" charset="0"/>
        <a:defRPr sz="1600">
          <a:solidFill>
            <a:srgbClr val="000000"/>
          </a:solidFill>
          <a:latin typeface="+mn-lt"/>
          <a:ea typeface="+mn-ea"/>
          <a:cs typeface="+mn-cs"/>
        </a:defRPr>
      </a:lvl7pPr>
      <a:lvl8pPr marL="2771659" indent="-184778" algn="l" defTabSz="369557" rtl="0" fontAlgn="base" hangingPunct="0">
        <a:lnSpc>
          <a:spcPct val="93000"/>
        </a:lnSpc>
        <a:spcBef>
          <a:spcPts val="233"/>
        </a:spcBef>
        <a:spcAft>
          <a:spcPct val="0"/>
        </a:spcAft>
        <a:buClr>
          <a:srgbClr val="000000"/>
        </a:buClr>
        <a:buSzPct val="100000"/>
        <a:buFont typeface="Times New Roman" pitchFamily="16" charset="0"/>
        <a:defRPr sz="1600">
          <a:solidFill>
            <a:srgbClr val="000000"/>
          </a:solidFill>
          <a:latin typeface="+mn-lt"/>
          <a:ea typeface="+mn-ea"/>
          <a:cs typeface="+mn-cs"/>
        </a:defRPr>
      </a:lvl8pPr>
      <a:lvl9pPr marL="3141208" indent="-184778" algn="l" defTabSz="369557" rtl="0" fontAlgn="base" hangingPunct="0">
        <a:lnSpc>
          <a:spcPct val="93000"/>
        </a:lnSpc>
        <a:spcBef>
          <a:spcPts val="233"/>
        </a:spcBef>
        <a:spcAft>
          <a:spcPct val="0"/>
        </a:spcAft>
        <a:buClr>
          <a:srgbClr val="000000"/>
        </a:buClr>
        <a:buSzPct val="100000"/>
        <a:buFont typeface="Times New Roman" pitchFamily="16" charset="0"/>
        <a:defRPr sz="1600">
          <a:solidFill>
            <a:srgbClr val="000000"/>
          </a:solidFill>
          <a:latin typeface="+mn-lt"/>
          <a:ea typeface="+mn-ea"/>
          <a:cs typeface="+mn-cs"/>
        </a:defRPr>
      </a:lvl9pPr>
    </p:bodyStyle>
    <p:otherStyle>
      <a:defPPr>
        <a:defRPr lang="en-US"/>
      </a:defPPr>
      <a:lvl1pPr marL="0" algn="l" defTabSz="739114" rtl="0" eaLnBrk="1" latinLnBrk="0" hangingPunct="1">
        <a:defRPr sz="1500" kern="1200">
          <a:solidFill>
            <a:schemeClr val="tx1"/>
          </a:solidFill>
          <a:latin typeface="+mn-lt"/>
          <a:ea typeface="+mn-ea"/>
          <a:cs typeface="+mn-cs"/>
        </a:defRPr>
      </a:lvl1pPr>
      <a:lvl2pPr marL="369557" algn="l" defTabSz="739114" rtl="0" eaLnBrk="1" latinLnBrk="0" hangingPunct="1">
        <a:defRPr sz="1500" kern="1200">
          <a:solidFill>
            <a:schemeClr val="tx1"/>
          </a:solidFill>
          <a:latin typeface="+mn-lt"/>
          <a:ea typeface="+mn-ea"/>
          <a:cs typeface="+mn-cs"/>
        </a:defRPr>
      </a:lvl2pPr>
      <a:lvl3pPr marL="739114" algn="l" defTabSz="739114" rtl="0" eaLnBrk="1" latinLnBrk="0" hangingPunct="1">
        <a:defRPr sz="1500" kern="1200">
          <a:solidFill>
            <a:schemeClr val="tx1"/>
          </a:solidFill>
          <a:latin typeface="+mn-lt"/>
          <a:ea typeface="+mn-ea"/>
          <a:cs typeface="+mn-cs"/>
        </a:defRPr>
      </a:lvl3pPr>
      <a:lvl4pPr marL="1108668" algn="l" defTabSz="739114" rtl="0" eaLnBrk="1" latinLnBrk="0" hangingPunct="1">
        <a:defRPr sz="1500" kern="1200">
          <a:solidFill>
            <a:schemeClr val="tx1"/>
          </a:solidFill>
          <a:latin typeface="+mn-lt"/>
          <a:ea typeface="+mn-ea"/>
          <a:cs typeface="+mn-cs"/>
        </a:defRPr>
      </a:lvl4pPr>
      <a:lvl5pPr marL="1478212" algn="l" defTabSz="739114" rtl="0" eaLnBrk="1" latinLnBrk="0" hangingPunct="1">
        <a:defRPr sz="1500" kern="1200">
          <a:solidFill>
            <a:schemeClr val="tx1"/>
          </a:solidFill>
          <a:latin typeface="+mn-lt"/>
          <a:ea typeface="+mn-ea"/>
          <a:cs typeface="+mn-cs"/>
        </a:defRPr>
      </a:lvl5pPr>
      <a:lvl6pPr marL="1847774" algn="l" defTabSz="739114" rtl="0" eaLnBrk="1" latinLnBrk="0" hangingPunct="1">
        <a:defRPr sz="1500" kern="1200">
          <a:solidFill>
            <a:schemeClr val="tx1"/>
          </a:solidFill>
          <a:latin typeface="+mn-lt"/>
          <a:ea typeface="+mn-ea"/>
          <a:cs typeface="+mn-cs"/>
        </a:defRPr>
      </a:lvl6pPr>
      <a:lvl7pPr marL="2217324" algn="l" defTabSz="739114" rtl="0" eaLnBrk="1" latinLnBrk="0" hangingPunct="1">
        <a:defRPr sz="1500" kern="1200">
          <a:solidFill>
            <a:schemeClr val="tx1"/>
          </a:solidFill>
          <a:latin typeface="+mn-lt"/>
          <a:ea typeface="+mn-ea"/>
          <a:cs typeface="+mn-cs"/>
        </a:defRPr>
      </a:lvl7pPr>
      <a:lvl8pPr marL="2586883" algn="l" defTabSz="739114" rtl="0" eaLnBrk="1" latinLnBrk="0" hangingPunct="1">
        <a:defRPr sz="1500" kern="1200">
          <a:solidFill>
            <a:schemeClr val="tx1"/>
          </a:solidFill>
          <a:latin typeface="+mn-lt"/>
          <a:ea typeface="+mn-ea"/>
          <a:cs typeface="+mn-cs"/>
        </a:defRPr>
      </a:lvl8pPr>
      <a:lvl9pPr marL="2956432" algn="l" defTabSz="739114"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49" tIns="34226" rIns="68449" bIns="342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449" tIns="34226" rIns="68449" bIns="342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2" y="4767264"/>
            <a:ext cx="2057400" cy="273844"/>
          </a:xfrm>
          <a:prstGeom prst="rect">
            <a:avLst/>
          </a:prstGeom>
        </p:spPr>
        <p:txBody>
          <a:bodyPr vert="horz" lIns="68449" tIns="34226" rIns="68449" bIns="34226" rtlCol="0" anchor="ctr"/>
          <a:lstStyle>
            <a:lvl1pPr algn="l">
              <a:defRPr sz="900">
                <a:solidFill>
                  <a:schemeClr val="tx1">
                    <a:tint val="75000"/>
                  </a:schemeClr>
                </a:solidFill>
              </a:defRPr>
            </a:lvl1pPr>
          </a:lstStyle>
          <a:p>
            <a:pPr defTabSz="684479"/>
            <a:fld id="{D147C1D2-A5FB-47AF-9DCE-96CAB509252F}" type="datetimeFigureOut">
              <a:rPr lang="en-US" kern="1200" smtClean="0">
                <a:solidFill>
                  <a:prstClr val="black">
                    <a:tint val="75000"/>
                  </a:prstClr>
                </a:solidFill>
                <a:latin typeface="Calibri"/>
                <a:ea typeface="+mn-ea"/>
                <a:cs typeface="+mn-cs"/>
              </a:rPr>
              <a:pPr defTabSz="684479"/>
              <a:t>8/10/2017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49" tIns="34226" rIns="68449" bIns="34226" rtlCol="0" anchor="ctr"/>
          <a:lstStyle>
            <a:lvl1pPr algn="ctr">
              <a:defRPr sz="900">
                <a:solidFill>
                  <a:schemeClr val="tx1">
                    <a:tint val="75000"/>
                  </a:schemeClr>
                </a:solidFill>
              </a:defRPr>
            </a:lvl1pPr>
          </a:lstStyle>
          <a:p>
            <a:pPr defTabSz="684479"/>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49" tIns="34226" rIns="68449" bIns="34226" rtlCol="0" anchor="ctr"/>
          <a:lstStyle>
            <a:lvl1pPr algn="r">
              <a:defRPr sz="900">
                <a:solidFill>
                  <a:schemeClr val="tx1">
                    <a:tint val="75000"/>
                  </a:schemeClr>
                </a:solidFill>
              </a:defRPr>
            </a:lvl1pPr>
          </a:lstStyle>
          <a:p>
            <a:pPr defTabSz="684479"/>
            <a:fld id="{AFF2CBC2-6AA2-4B89-ACF6-DD8BB0262E61}" type="slidenum">
              <a:rPr lang="en-US" kern="1200" smtClean="0">
                <a:solidFill>
                  <a:prstClr val="black">
                    <a:tint val="75000"/>
                  </a:prstClr>
                </a:solidFill>
                <a:latin typeface="Calibri"/>
                <a:ea typeface="+mn-ea"/>
                <a:cs typeface="+mn-cs"/>
              </a:rPr>
              <a:pPr defTabSz="684479"/>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946527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44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17" indent="-171117" algn="l" defTabSz="6844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365" indent="-171117" algn="l" defTabSz="6844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597" indent="-171117" algn="l" defTabSz="6844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836" indent="-171117" algn="l" defTabSz="6844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076" indent="-171117" algn="l" defTabSz="6844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323" indent="-171117" algn="l" defTabSz="6844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556" indent="-171117" algn="l" defTabSz="6844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793" indent="-171117" algn="l" defTabSz="6844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036" indent="-171117" algn="l" defTabSz="6844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479" rtl="0" eaLnBrk="1" latinLnBrk="0" hangingPunct="1">
        <a:defRPr sz="1400" kern="1200">
          <a:solidFill>
            <a:schemeClr val="tx1"/>
          </a:solidFill>
          <a:latin typeface="+mn-lt"/>
          <a:ea typeface="+mn-ea"/>
          <a:cs typeface="+mn-cs"/>
        </a:defRPr>
      </a:lvl1pPr>
      <a:lvl2pPr marL="342231" algn="l" defTabSz="684479" rtl="0" eaLnBrk="1" latinLnBrk="0" hangingPunct="1">
        <a:defRPr sz="1400" kern="1200">
          <a:solidFill>
            <a:schemeClr val="tx1"/>
          </a:solidFill>
          <a:latin typeface="+mn-lt"/>
          <a:ea typeface="+mn-ea"/>
          <a:cs typeface="+mn-cs"/>
        </a:defRPr>
      </a:lvl2pPr>
      <a:lvl3pPr marL="684479" algn="l" defTabSz="684479" rtl="0" eaLnBrk="1" latinLnBrk="0" hangingPunct="1">
        <a:defRPr sz="1400" kern="1200">
          <a:solidFill>
            <a:schemeClr val="tx1"/>
          </a:solidFill>
          <a:latin typeface="+mn-lt"/>
          <a:ea typeface="+mn-ea"/>
          <a:cs typeface="+mn-cs"/>
        </a:defRPr>
      </a:lvl3pPr>
      <a:lvl4pPr marL="1026721" algn="l" defTabSz="684479" rtl="0" eaLnBrk="1" latinLnBrk="0" hangingPunct="1">
        <a:defRPr sz="1400" kern="1200">
          <a:solidFill>
            <a:schemeClr val="tx1"/>
          </a:solidFill>
          <a:latin typeface="+mn-lt"/>
          <a:ea typeface="+mn-ea"/>
          <a:cs typeface="+mn-cs"/>
        </a:defRPr>
      </a:lvl4pPr>
      <a:lvl5pPr marL="1368958" algn="l" defTabSz="684479" rtl="0" eaLnBrk="1" latinLnBrk="0" hangingPunct="1">
        <a:defRPr sz="1400" kern="1200">
          <a:solidFill>
            <a:schemeClr val="tx1"/>
          </a:solidFill>
          <a:latin typeface="+mn-lt"/>
          <a:ea typeface="+mn-ea"/>
          <a:cs typeface="+mn-cs"/>
        </a:defRPr>
      </a:lvl5pPr>
      <a:lvl6pPr marL="1711199" algn="l" defTabSz="684479" rtl="0" eaLnBrk="1" latinLnBrk="0" hangingPunct="1">
        <a:defRPr sz="1400" kern="1200">
          <a:solidFill>
            <a:schemeClr val="tx1"/>
          </a:solidFill>
          <a:latin typeface="+mn-lt"/>
          <a:ea typeface="+mn-ea"/>
          <a:cs typeface="+mn-cs"/>
        </a:defRPr>
      </a:lvl6pPr>
      <a:lvl7pPr marL="2053437" algn="l" defTabSz="684479" rtl="0" eaLnBrk="1" latinLnBrk="0" hangingPunct="1">
        <a:defRPr sz="1400" kern="1200">
          <a:solidFill>
            <a:schemeClr val="tx1"/>
          </a:solidFill>
          <a:latin typeface="+mn-lt"/>
          <a:ea typeface="+mn-ea"/>
          <a:cs typeface="+mn-cs"/>
        </a:defRPr>
      </a:lvl7pPr>
      <a:lvl8pPr marL="2395671" algn="l" defTabSz="684479" rtl="0" eaLnBrk="1" latinLnBrk="0" hangingPunct="1">
        <a:defRPr sz="1400" kern="1200">
          <a:solidFill>
            <a:schemeClr val="tx1"/>
          </a:solidFill>
          <a:latin typeface="+mn-lt"/>
          <a:ea typeface="+mn-ea"/>
          <a:cs typeface="+mn-cs"/>
        </a:defRPr>
      </a:lvl8pPr>
      <a:lvl9pPr marL="2737913" algn="l" defTabSz="684479"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52" tIns="34226" rIns="68452" bIns="342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452" tIns="34226" rIns="68452" bIns="342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2" y="4767264"/>
            <a:ext cx="2057400" cy="273844"/>
          </a:xfrm>
          <a:prstGeom prst="rect">
            <a:avLst/>
          </a:prstGeom>
        </p:spPr>
        <p:txBody>
          <a:bodyPr vert="horz" lIns="68452" tIns="34226" rIns="68452" bIns="34226" rtlCol="0" anchor="ctr"/>
          <a:lstStyle>
            <a:lvl1pPr algn="l">
              <a:defRPr sz="900">
                <a:solidFill>
                  <a:schemeClr val="tx1">
                    <a:tint val="75000"/>
                  </a:schemeClr>
                </a:solidFill>
              </a:defRPr>
            </a:lvl1pPr>
          </a:lstStyle>
          <a:p>
            <a:pPr defTabSz="684529"/>
            <a:fld id="{FF55132E-4B9D-164A-9699-1379E0E1E500}" type="datetimeFigureOut">
              <a:rPr lang="en-US" kern="1200" smtClean="0">
                <a:solidFill>
                  <a:prstClr val="black">
                    <a:tint val="75000"/>
                  </a:prstClr>
                </a:solidFill>
                <a:latin typeface="Calibri" panose="020F0502020204030204"/>
                <a:ea typeface="+mn-ea"/>
                <a:cs typeface="+mn-cs"/>
              </a:rPr>
              <a:pPr defTabSz="684529"/>
              <a:t>8/10/2017</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52" tIns="34226" rIns="68452" bIns="34226" rtlCol="0" anchor="ctr"/>
          <a:lstStyle>
            <a:lvl1pPr algn="ctr">
              <a:defRPr sz="900">
                <a:solidFill>
                  <a:schemeClr val="tx1">
                    <a:tint val="75000"/>
                  </a:schemeClr>
                </a:solidFill>
              </a:defRPr>
            </a:lvl1pPr>
          </a:lstStyle>
          <a:p>
            <a:pPr defTabSz="684529"/>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52" tIns="34226" rIns="68452" bIns="34226" rtlCol="0" anchor="ctr"/>
          <a:lstStyle>
            <a:lvl1pPr algn="r">
              <a:defRPr sz="900">
                <a:solidFill>
                  <a:schemeClr val="tx1">
                    <a:tint val="75000"/>
                  </a:schemeClr>
                </a:solidFill>
              </a:defRPr>
            </a:lvl1pPr>
          </a:lstStyle>
          <a:p>
            <a:pPr defTabSz="684529"/>
            <a:fld id="{9E8576F2-BCA8-014A-8674-2DF60B1FAB2D}" type="slidenum">
              <a:rPr lang="en-US" kern="1200" smtClean="0">
                <a:solidFill>
                  <a:prstClr val="black">
                    <a:tint val="75000"/>
                  </a:prstClr>
                </a:solidFill>
                <a:latin typeface="Calibri" panose="020F0502020204030204"/>
                <a:ea typeface="+mn-ea"/>
                <a:cs typeface="+mn-cs"/>
              </a:rPr>
              <a:pPr defTabSz="684529"/>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5176501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452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30" indent="-171130" algn="l" defTabSz="684529"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3401" indent="-171130" algn="l" defTabSz="684529"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5661" indent="-171130" algn="l" defTabSz="684529"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197926" indent="-171130" algn="l" defTabSz="684529"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0192" indent="-171130" algn="l" defTabSz="684529"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2464" indent="-171130" algn="l" defTabSz="684529"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4721" indent="-171130" algn="l" defTabSz="684529"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66983" indent="-171130" algn="l" defTabSz="684529"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09252" indent="-171130" algn="l" defTabSz="684529"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4529" rtl="0" eaLnBrk="1" latinLnBrk="0" hangingPunct="1">
        <a:defRPr sz="1400" kern="1200">
          <a:solidFill>
            <a:schemeClr val="tx1"/>
          </a:solidFill>
          <a:latin typeface="+mn-lt"/>
          <a:ea typeface="+mn-ea"/>
          <a:cs typeface="+mn-cs"/>
        </a:defRPr>
      </a:lvl1pPr>
      <a:lvl2pPr marL="342257" algn="l" defTabSz="684529" rtl="0" eaLnBrk="1" latinLnBrk="0" hangingPunct="1">
        <a:defRPr sz="1400" kern="1200">
          <a:solidFill>
            <a:schemeClr val="tx1"/>
          </a:solidFill>
          <a:latin typeface="+mn-lt"/>
          <a:ea typeface="+mn-ea"/>
          <a:cs typeface="+mn-cs"/>
        </a:defRPr>
      </a:lvl2pPr>
      <a:lvl3pPr marL="684529" algn="l" defTabSz="684529" rtl="0" eaLnBrk="1" latinLnBrk="0" hangingPunct="1">
        <a:defRPr sz="1400" kern="1200">
          <a:solidFill>
            <a:schemeClr val="tx1"/>
          </a:solidFill>
          <a:latin typeface="+mn-lt"/>
          <a:ea typeface="+mn-ea"/>
          <a:cs typeface="+mn-cs"/>
        </a:defRPr>
      </a:lvl3pPr>
      <a:lvl4pPr marL="1026797" algn="l" defTabSz="684529" rtl="0" eaLnBrk="1" latinLnBrk="0" hangingPunct="1">
        <a:defRPr sz="1400" kern="1200">
          <a:solidFill>
            <a:schemeClr val="tx1"/>
          </a:solidFill>
          <a:latin typeface="+mn-lt"/>
          <a:ea typeface="+mn-ea"/>
          <a:cs typeface="+mn-cs"/>
        </a:defRPr>
      </a:lvl4pPr>
      <a:lvl5pPr marL="1369061" algn="l" defTabSz="684529" rtl="0" eaLnBrk="1" latinLnBrk="0" hangingPunct="1">
        <a:defRPr sz="1400" kern="1200">
          <a:solidFill>
            <a:schemeClr val="tx1"/>
          </a:solidFill>
          <a:latin typeface="+mn-lt"/>
          <a:ea typeface="+mn-ea"/>
          <a:cs typeface="+mn-cs"/>
        </a:defRPr>
      </a:lvl5pPr>
      <a:lvl6pPr marL="1711326" algn="l" defTabSz="684529" rtl="0" eaLnBrk="1" latinLnBrk="0" hangingPunct="1">
        <a:defRPr sz="1400" kern="1200">
          <a:solidFill>
            <a:schemeClr val="tx1"/>
          </a:solidFill>
          <a:latin typeface="+mn-lt"/>
          <a:ea typeface="+mn-ea"/>
          <a:cs typeface="+mn-cs"/>
        </a:defRPr>
      </a:lvl6pPr>
      <a:lvl7pPr marL="2053591" algn="l" defTabSz="684529" rtl="0" eaLnBrk="1" latinLnBrk="0" hangingPunct="1">
        <a:defRPr sz="1400" kern="1200">
          <a:solidFill>
            <a:schemeClr val="tx1"/>
          </a:solidFill>
          <a:latin typeface="+mn-lt"/>
          <a:ea typeface="+mn-ea"/>
          <a:cs typeface="+mn-cs"/>
        </a:defRPr>
      </a:lvl7pPr>
      <a:lvl8pPr marL="2395850" algn="l" defTabSz="684529" rtl="0" eaLnBrk="1" latinLnBrk="0" hangingPunct="1">
        <a:defRPr sz="1400" kern="1200">
          <a:solidFill>
            <a:schemeClr val="tx1"/>
          </a:solidFill>
          <a:latin typeface="+mn-lt"/>
          <a:ea typeface="+mn-ea"/>
          <a:cs typeface="+mn-cs"/>
        </a:defRPr>
      </a:lvl8pPr>
      <a:lvl9pPr marL="2738119" algn="l" defTabSz="68452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59" tIns="34229" rIns="68459" bIns="342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68459" tIns="34229" rIns="68459" bIns="342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2" y="4767264"/>
            <a:ext cx="2057400" cy="273844"/>
          </a:xfrm>
          <a:prstGeom prst="rect">
            <a:avLst/>
          </a:prstGeom>
        </p:spPr>
        <p:txBody>
          <a:bodyPr vert="horz" lIns="68459" tIns="34229" rIns="68459" bIns="34229" rtlCol="0" anchor="ctr"/>
          <a:lstStyle>
            <a:lvl1pPr algn="l">
              <a:defRPr sz="900">
                <a:solidFill>
                  <a:schemeClr val="tx1">
                    <a:tint val="75000"/>
                  </a:schemeClr>
                </a:solidFill>
              </a:defRPr>
            </a:lvl1pPr>
          </a:lstStyle>
          <a:p>
            <a:pPr defTabSz="684598"/>
            <a:fld id="{C90ECF63-83DD-43D7-99BF-9D4C10592A66}" type="datetimeFigureOut">
              <a:rPr lang="en-US" kern="1200" smtClean="0">
                <a:solidFill>
                  <a:prstClr val="black">
                    <a:tint val="75000"/>
                  </a:prstClr>
                </a:solidFill>
                <a:latin typeface="Calibri" panose="020F0502020204030204"/>
                <a:ea typeface="+mn-ea"/>
                <a:cs typeface="+mn-cs"/>
              </a:rPr>
              <a:pPr defTabSz="684598"/>
              <a:t>8/10/2017</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59" tIns="34229" rIns="68459" bIns="34229" rtlCol="0" anchor="ctr"/>
          <a:lstStyle>
            <a:lvl1pPr algn="ctr">
              <a:defRPr sz="900">
                <a:solidFill>
                  <a:schemeClr val="tx1">
                    <a:tint val="75000"/>
                  </a:schemeClr>
                </a:solidFill>
              </a:defRPr>
            </a:lvl1pPr>
          </a:lstStyle>
          <a:p>
            <a:pPr defTabSz="684598"/>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59" tIns="34229" rIns="68459" bIns="34229" rtlCol="0" anchor="ctr"/>
          <a:lstStyle>
            <a:lvl1pPr algn="r">
              <a:defRPr sz="900">
                <a:solidFill>
                  <a:schemeClr val="tx1">
                    <a:tint val="75000"/>
                  </a:schemeClr>
                </a:solidFill>
              </a:defRPr>
            </a:lvl1pPr>
          </a:lstStyle>
          <a:p>
            <a:pPr defTabSz="684598"/>
            <a:fld id="{24606365-ADF2-4DA0-8EEF-C0231917922F}" type="slidenum">
              <a:rPr lang="en-US" kern="1200" smtClean="0">
                <a:solidFill>
                  <a:prstClr val="black">
                    <a:tint val="75000"/>
                  </a:prstClr>
                </a:solidFill>
                <a:latin typeface="Calibri" panose="020F0502020204030204"/>
                <a:ea typeface="+mn-ea"/>
                <a:cs typeface="+mn-cs"/>
              </a:rPr>
              <a:pPr defTabSz="684598"/>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0808796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45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44" indent="-171144" algn="l" defTabSz="6845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450" indent="-171144" algn="l" defTabSz="6845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745" indent="-171144" algn="l" defTabSz="6845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046" indent="-171144" algn="l" defTabSz="6845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347" indent="-171144" algn="l" defTabSz="6845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651" indent="-171144" algn="l" defTabSz="6845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944" indent="-171144" algn="l" defTabSz="6845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239" indent="-171144" algn="l" defTabSz="6845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542" indent="-171144" algn="l" defTabSz="6845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598" rtl="0" eaLnBrk="1" latinLnBrk="0" hangingPunct="1">
        <a:defRPr sz="1400" kern="1200">
          <a:solidFill>
            <a:schemeClr val="tx1"/>
          </a:solidFill>
          <a:latin typeface="+mn-lt"/>
          <a:ea typeface="+mn-ea"/>
          <a:cs typeface="+mn-cs"/>
        </a:defRPr>
      </a:lvl1pPr>
      <a:lvl2pPr marL="342291" algn="l" defTabSz="684598" rtl="0" eaLnBrk="1" latinLnBrk="0" hangingPunct="1">
        <a:defRPr sz="1400" kern="1200">
          <a:solidFill>
            <a:schemeClr val="tx1"/>
          </a:solidFill>
          <a:latin typeface="+mn-lt"/>
          <a:ea typeface="+mn-ea"/>
          <a:cs typeface="+mn-cs"/>
        </a:defRPr>
      </a:lvl2pPr>
      <a:lvl3pPr marL="684598" algn="l" defTabSz="684598" rtl="0" eaLnBrk="1" latinLnBrk="0" hangingPunct="1">
        <a:defRPr sz="1400" kern="1200">
          <a:solidFill>
            <a:schemeClr val="tx1"/>
          </a:solidFill>
          <a:latin typeface="+mn-lt"/>
          <a:ea typeface="+mn-ea"/>
          <a:cs typeface="+mn-cs"/>
        </a:defRPr>
      </a:lvl3pPr>
      <a:lvl4pPr marL="1026900" algn="l" defTabSz="684598" rtl="0" eaLnBrk="1" latinLnBrk="0" hangingPunct="1">
        <a:defRPr sz="1400" kern="1200">
          <a:solidFill>
            <a:schemeClr val="tx1"/>
          </a:solidFill>
          <a:latin typeface="+mn-lt"/>
          <a:ea typeface="+mn-ea"/>
          <a:cs typeface="+mn-cs"/>
        </a:defRPr>
      </a:lvl4pPr>
      <a:lvl5pPr marL="1369196" algn="l" defTabSz="684598" rtl="0" eaLnBrk="1" latinLnBrk="0" hangingPunct="1">
        <a:defRPr sz="1400" kern="1200">
          <a:solidFill>
            <a:schemeClr val="tx1"/>
          </a:solidFill>
          <a:latin typeface="+mn-lt"/>
          <a:ea typeface="+mn-ea"/>
          <a:cs typeface="+mn-cs"/>
        </a:defRPr>
      </a:lvl5pPr>
      <a:lvl6pPr marL="1711494" algn="l" defTabSz="684598" rtl="0" eaLnBrk="1" latinLnBrk="0" hangingPunct="1">
        <a:defRPr sz="1400" kern="1200">
          <a:solidFill>
            <a:schemeClr val="tx1"/>
          </a:solidFill>
          <a:latin typeface="+mn-lt"/>
          <a:ea typeface="+mn-ea"/>
          <a:cs typeface="+mn-cs"/>
        </a:defRPr>
      </a:lvl6pPr>
      <a:lvl7pPr marL="2053795" algn="l" defTabSz="684598" rtl="0" eaLnBrk="1" latinLnBrk="0" hangingPunct="1">
        <a:defRPr sz="1400" kern="1200">
          <a:solidFill>
            <a:schemeClr val="tx1"/>
          </a:solidFill>
          <a:latin typeface="+mn-lt"/>
          <a:ea typeface="+mn-ea"/>
          <a:cs typeface="+mn-cs"/>
        </a:defRPr>
      </a:lvl7pPr>
      <a:lvl8pPr marL="2396089" algn="l" defTabSz="684598" rtl="0" eaLnBrk="1" latinLnBrk="0" hangingPunct="1">
        <a:defRPr sz="1400" kern="1200">
          <a:solidFill>
            <a:schemeClr val="tx1"/>
          </a:solidFill>
          <a:latin typeface="+mn-lt"/>
          <a:ea typeface="+mn-ea"/>
          <a:cs typeface="+mn-cs"/>
        </a:defRPr>
      </a:lvl8pPr>
      <a:lvl9pPr marL="2738393" algn="l" defTabSz="68459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278" tIns="45644" rIns="91278" bIns="4564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278" tIns="45644" rIns="91278" bIns="45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278" tIns="45644" rIns="91278" bIns="45644" rtlCol="0" anchor="ctr"/>
          <a:lstStyle>
            <a:lvl1pPr algn="l">
              <a:defRPr sz="1200">
                <a:solidFill>
                  <a:schemeClr val="tx1">
                    <a:tint val="75000"/>
                  </a:schemeClr>
                </a:solidFill>
              </a:defRPr>
            </a:lvl1pPr>
          </a:lstStyle>
          <a:p>
            <a:pPr defTabSz="456400"/>
            <a:fld id="{DF98DC5A-3F5F-174A-831C-2C733E22FB1F}" type="datetimeFigureOut">
              <a:rPr lang="en-US" kern="1200" smtClean="0">
                <a:solidFill>
                  <a:prstClr val="black">
                    <a:tint val="75000"/>
                  </a:prstClr>
                </a:solidFill>
                <a:latin typeface="Calibri"/>
                <a:ea typeface="+mn-ea"/>
                <a:cs typeface="+mn-cs"/>
              </a:rPr>
              <a:pPr defTabSz="456400"/>
              <a:t>8/10/2017</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278" tIns="45644" rIns="91278" bIns="45644" rtlCol="0" anchor="ctr"/>
          <a:lstStyle>
            <a:lvl1pPr algn="ctr">
              <a:defRPr sz="1200">
                <a:solidFill>
                  <a:schemeClr val="tx1">
                    <a:tint val="75000"/>
                  </a:schemeClr>
                </a:solidFill>
              </a:defRPr>
            </a:lvl1pPr>
          </a:lstStyle>
          <a:p>
            <a:pPr defTabSz="456400"/>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278" tIns="45644" rIns="91278" bIns="45644" rtlCol="0" anchor="ctr"/>
          <a:lstStyle>
            <a:lvl1pPr algn="r">
              <a:defRPr sz="1200">
                <a:solidFill>
                  <a:schemeClr val="tx1">
                    <a:tint val="75000"/>
                  </a:schemeClr>
                </a:solidFill>
              </a:defRPr>
            </a:lvl1pPr>
          </a:lstStyle>
          <a:p>
            <a:pPr defTabSz="456400"/>
            <a:fld id="{DEAAD419-07F0-A948-AA63-F8C041D7C3F6}" type="slidenum">
              <a:rPr lang="en-US" kern="1200" smtClean="0">
                <a:solidFill>
                  <a:prstClr val="black">
                    <a:tint val="75000"/>
                  </a:prstClr>
                </a:solidFill>
                <a:latin typeface="Calibri"/>
                <a:ea typeface="+mn-ea"/>
                <a:cs typeface="+mn-cs"/>
              </a:rPr>
              <a:pPr defTabSz="456400"/>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867950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6400" rtl="0" eaLnBrk="1" latinLnBrk="0" hangingPunct="1">
        <a:spcBef>
          <a:spcPct val="0"/>
        </a:spcBef>
        <a:buNone/>
        <a:defRPr sz="4400" kern="1200">
          <a:solidFill>
            <a:schemeClr val="tx1"/>
          </a:solidFill>
          <a:latin typeface="+mj-lt"/>
          <a:ea typeface="+mj-ea"/>
          <a:cs typeface="+mj-cs"/>
        </a:defRPr>
      </a:lvl1pPr>
    </p:titleStyle>
    <p:bodyStyle>
      <a:lvl1pPr marL="342291" indent="-342291" algn="l" defTabSz="456400" rtl="0" eaLnBrk="1" latinLnBrk="0" hangingPunct="1">
        <a:spcBef>
          <a:spcPct val="20000"/>
        </a:spcBef>
        <a:buFont typeface="Arial"/>
        <a:buChar char="•"/>
        <a:defRPr sz="3200" kern="1200">
          <a:solidFill>
            <a:schemeClr val="tx1"/>
          </a:solidFill>
          <a:latin typeface="+mn-lt"/>
          <a:ea typeface="+mn-ea"/>
          <a:cs typeface="+mn-cs"/>
        </a:defRPr>
      </a:lvl1pPr>
      <a:lvl2pPr marL="741646" indent="-285248" algn="l" defTabSz="456400" rtl="0" eaLnBrk="1" latinLnBrk="0" hangingPunct="1">
        <a:spcBef>
          <a:spcPct val="20000"/>
        </a:spcBef>
        <a:buFont typeface="Arial"/>
        <a:buChar char="–"/>
        <a:defRPr sz="2800" kern="1200">
          <a:solidFill>
            <a:schemeClr val="tx1"/>
          </a:solidFill>
          <a:latin typeface="+mn-lt"/>
          <a:ea typeface="+mn-ea"/>
          <a:cs typeface="+mn-cs"/>
        </a:defRPr>
      </a:lvl2pPr>
      <a:lvl3pPr marL="1141001" indent="-228200" algn="l" defTabSz="456400" rtl="0" eaLnBrk="1" latinLnBrk="0" hangingPunct="1">
        <a:spcBef>
          <a:spcPct val="20000"/>
        </a:spcBef>
        <a:buFont typeface="Arial"/>
        <a:buChar char="•"/>
        <a:defRPr sz="2400" kern="1200">
          <a:solidFill>
            <a:schemeClr val="tx1"/>
          </a:solidFill>
          <a:latin typeface="+mn-lt"/>
          <a:ea typeface="+mn-ea"/>
          <a:cs typeface="+mn-cs"/>
        </a:defRPr>
      </a:lvl3pPr>
      <a:lvl4pPr marL="1597397" indent="-228200" algn="l" defTabSz="456400" rtl="0" eaLnBrk="1" latinLnBrk="0" hangingPunct="1">
        <a:spcBef>
          <a:spcPct val="20000"/>
        </a:spcBef>
        <a:buFont typeface="Arial"/>
        <a:buChar char="–"/>
        <a:defRPr sz="2000" kern="1200">
          <a:solidFill>
            <a:schemeClr val="tx1"/>
          </a:solidFill>
          <a:latin typeface="+mn-lt"/>
          <a:ea typeface="+mn-ea"/>
          <a:cs typeface="+mn-cs"/>
        </a:defRPr>
      </a:lvl4pPr>
      <a:lvl5pPr marL="2053795" indent="-228200" algn="l" defTabSz="456400" rtl="0" eaLnBrk="1" latinLnBrk="0" hangingPunct="1">
        <a:spcBef>
          <a:spcPct val="20000"/>
        </a:spcBef>
        <a:buFont typeface="Arial"/>
        <a:buChar char="»"/>
        <a:defRPr sz="2000" kern="1200">
          <a:solidFill>
            <a:schemeClr val="tx1"/>
          </a:solidFill>
          <a:latin typeface="+mn-lt"/>
          <a:ea typeface="+mn-ea"/>
          <a:cs typeface="+mn-cs"/>
        </a:defRPr>
      </a:lvl5pPr>
      <a:lvl6pPr marL="2510191" indent="-228200" algn="l" defTabSz="456400" rtl="0" eaLnBrk="1" latinLnBrk="0" hangingPunct="1">
        <a:spcBef>
          <a:spcPct val="20000"/>
        </a:spcBef>
        <a:buFont typeface="Arial"/>
        <a:buChar char="•"/>
        <a:defRPr sz="2000" kern="1200">
          <a:solidFill>
            <a:schemeClr val="tx1"/>
          </a:solidFill>
          <a:latin typeface="+mn-lt"/>
          <a:ea typeface="+mn-ea"/>
          <a:cs typeface="+mn-cs"/>
        </a:defRPr>
      </a:lvl6pPr>
      <a:lvl7pPr marL="2966584" indent="-228200" algn="l" defTabSz="456400" rtl="0" eaLnBrk="1" latinLnBrk="0" hangingPunct="1">
        <a:spcBef>
          <a:spcPct val="20000"/>
        </a:spcBef>
        <a:buFont typeface="Arial"/>
        <a:buChar char="•"/>
        <a:defRPr sz="2000" kern="1200">
          <a:solidFill>
            <a:schemeClr val="tx1"/>
          </a:solidFill>
          <a:latin typeface="+mn-lt"/>
          <a:ea typeface="+mn-ea"/>
          <a:cs typeface="+mn-cs"/>
        </a:defRPr>
      </a:lvl7pPr>
      <a:lvl8pPr marL="3422990" indent="-228200" algn="l" defTabSz="456400" rtl="0" eaLnBrk="1" latinLnBrk="0" hangingPunct="1">
        <a:spcBef>
          <a:spcPct val="20000"/>
        </a:spcBef>
        <a:buFont typeface="Arial"/>
        <a:buChar char="•"/>
        <a:defRPr sz="2000" kern="1200">
          <a:solidFill>
            <a:schemeClr val="tx1"/>
          </a:solidFill>
          <a:latin typeface="+mn-lt"/>
          <a:ea typeface="+mn-ea"/>
          <a:cs typeface="+mn-cs"/>
        </a:defRPr>
      </a:lvl8pPr>
      <a:lvl9pPr marL="3879387" indent="-228200" algn="l" defTabSz="4564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00" rtl="0" eaLnBrk="1" latinLnBrk="0" hangingPunct="1">
        <a:defRPr sz="1800" kern="1200">
          <a:solidFill>
            <a:schemeClr val="tx1"/>
          </a:solidFill>
          <a:latin typeface="+mn-lt"/>
          <a:ea typeface="+mn-ea"/>
          <a:cs typeface="+mn-cs"/>
        </a:defRPr>
      </a:lvl1pPr>
      <a:lvl2pPr marL="456400" algn="l" defTabSz="456400" rtl="0" eaLnBrk="1" latinLnBrk="0" hangingPunct="1">
        <a:defRPr sz="1800" kern="1200">
          <a:solidFill>
            <a:schemeClr val="tx1"/>
          </a:solidFill>
          <a:latin typeface="+mn-lt"/>
          <a:ea typeface="+mn-ea"/>
          <a:cs typeface="+mn-cs"/>
        </a:defRPr>
      </a:lvl2pPr>
      <a:lvl3pPr marL="912798" algn="l" defTabSz="456400" rtl="0" eaLnBrk="1" latinLnBrk="0" hangingPunct="1">
        <a:defRPr sz="1800" kern="1200">
          <a:solidFill>
            <a:schemeClr val="tx1"/>
          </a:solidFill>
          <a:latin typeface="+mn-lt"/>
          <a:ea typeface="+mn-ea"/>
          <a:cs typeface="+mn-cs"/>
        </a:defRPr>
      </a:lvl3pPr>
      <a:lvl4pPr marL="1369196" algn="l" defTabSz="456400" rtl="0" eaLnBrk="1" latinLnBrk="0" hangingPunct="1">
        <a:defRPr sz="1800" kern="1200">
          <a:solidFill>
            <a:schemeClr val="tx1"/>
          </a:solidFill>
          <a:latin typeface="+mn-lt"/>
          <a:ea typeface="+mn-ea"/>
          <a:cs typeface="+mn-cs"/>
        </a:defRPr>
      </a:lvl4pPr>
      <a:lvl5pPr marL="1825592" algn="l" defTabSz="456400" rtl="0" eaLnBrk="1" latinLnBrk="0" hangingPunct="1">
        <a:defRPr sz="1800" kern="1200">
          <a:solidFill>
            <a:schemeClr val="tx1"/>
          </a:solidFill>
          <a:latin typeface="+mn-lt"/>
          <a:ea typeface="+mn-ea"/>
          <a:cs typeface="+mn-cs"/>
        </a:defRPr>
      </a:lvl5pPr>
      <a:lvl6pPr marL="2281994" algn="l" defTabSz="456400" rtl="0" eaLnBrk="1" latinLnBrk="0" hangingPunct="1">
        <a:defRPr sz="1800" kern="1200">
          <a:solidFill>
            <a:schemeClr val="tx1"/>
          </a:solidFill>
          <a:latin typeface="+mn-lt"/>
          <a:ea typeface="+mn-ea"/>
          <a:cs typeface="+mn-cs"/>
        </a:defRPr>
      </a:lvl6pPr>
      <a:lvl7pPr marL="2738393" algn="l" defTabSz="456400" rtl="0" eaLnBrk="1" latinLnBrk="0" hangingPunct="1">
        <a:defRPr sz="1800" kern="1200">
          <a:solidFill>
            <a:schemeClr val="tx1"/>
          </a:solidFill>
          <a:latin typeface="+mn-lt"/>
          <a:ea typeface="+mn-ea"/>
          <a:cs typeface="+mn-cs"/>
        </a:defRPr>
      </a:lvl7pPr>
      <a:lvl8pPr marL="3194796" algn="l" defTabSz="456400" rtl="0" eaLnBrk="1" latinLnBrk="0" hangingPunct="1">
        <a:defRPr sz="1800" kern="1200">
          <a:solidFill>
            <a:schemeClr val="tx1"/>
          </a:solidFill>
          <a:latin typeface="+mn-lt"/>
          <a:ea typeface="+mn-ea"/>
          <a:cs typeface="+mn-cs"/>
        </a:defRPr>
      </a:lvl8pPr>
      <a:lvl9pPr marL="3651189" algn="l" defTabSz="456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3">
            <a:extLst/>
          </a:blip>
          <a:stretch>
            <a:fillRect/>
          </a:stretch>
        </p:blipFill>
        <p:spPr>
          <a:xfrm>
            <a:off x="0" y="4738719"/>
            <a:ext cx="9144000" cy="404813"/>
          </a:xfrm>
          <a:prstGeom prst="rect">
            <a:avLst/>
          </a:prstGeom>
          <a:ln w="12700">
            <a:miter lim="400000"/>
          </a:ln>
        </p:spPr>
      </p:pic>
      <p:pic>
        <p:nvPicPr>
          <p:cNvPr id="3" name="Picture 6" descr="Picture 6"/>
          <p:cNvPicPr>
            <a:picLocks noChangeAspect="1"/>
          </p:cNvPicPr>
          <p:nvPr/>
        </p:nvPicPr>
        <p:blipFill>
          <a:blip r:embed="rId14">
            <a:extLst/>
          </a:blip>
          <a:stretch>
            <a:fillRect/>
          </a:stretch>
        </p:blipFill>
        <p:spPr>
          <a:xfrm>
            <a:off x="0" y="4745864"/>
            <a:ext cx="9144000" cy="397669"/>
          </a:xfrm>
          <a:prstGeom prst="rect">
            <a:avLst/>
          </a:prstGeom>
          <a:ln w="12700">
            <a:miter lim="400000"/>
          </a:ln>
        </p:spPr>
      </p:pic>
      <p:pic>
        <p:nvPicPr>
          <p:cNvPr id="4" name="Picture 4" descr="Picture 4"/>
          <p:cNvPicPr>
            <a:picLocks noChangeAspect="1"/>
          </p:cNvPicPr>
          <p:nvPr/>
        </p:nvPicPr>
        <p:blipFill>
          <a:blip r:embed="rId15">
            <a:extLst/>
          </a:blip>
          <a:stretch>
            <a:fillRect/>
          </a:stretch>
        </p:blipFill>
        <p:spPr>
          <a:xfrm>
            <a:off x="0" y="1"/>
            <a:ext cx="9144000" cy="109538"/>
          </a:xfrm>
          <a:prstGeom prst="rect">
            <a:avLst/>
          </a:prstGeom>
          <a:ln w="12700">
            <a:miter lim="400000"/>
          </a:ln>
        </p:spPr>
      </p:pic>
      <p:sp>
        <p:nvSpPr>
          <p:cNvPr id="5" name="Title Text"/>
          <p:cNvSpPr txBox="1">
            <a:spLocks noGrp="1"/>
          </p:cNvSpPr>
          <p:nvPr>
            <p:ph type="title"/>
          </p:nvPr>
        </p:nvSpPr>
        <p:spPr>
          <a:xfrm>
            <a:off x="457200" y="206011"/>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644" tIns="45644" rIns="45644" bIns="45644">
            <a:normAutofit/>
          </a:bodyPr>
          <a:lstStyle/>
          <a:p>
            <a:r>
              <a:t>Title Text</a:t>
            </a:r>
          </a:p>
        </p:txBody>
      </p:sp>
      <p:sp>
        <p:nvSpPr>
          <p:cNvPr id="6" name="Body Level One…"/>
          <p:cNvSpPr txBox="1">
            <a:spLocks noGrp="1"/>
          </p:cNvSpPr>
          <p:nvPr>
            <p:ph type="body" idx="1"/>
          </p:nvPr>
        </p:nvSpPr>
        <p:spPr>
          <a:xfrm>
            <a:off x="457200" y="1200151"/>
            <a:ext cx="8229600" cy="3394472"/>
          </a:xfrm>
          <a:prstGeom prst="rect">
            <a:avLst/>
          </a:prstGeom>
          <a:ln w="12700">
            <a:miter lim="400000"/>
          </a:ln>
          <a:extLst>
            <a:ext uri="{C572A759-6A51-4108-AA02-DFA0A04FC94B}">
              <ma14:wrappingTextBoxFlag xmlns="" xmlns:ma14="http://schemas.microsoft.com/office/mac/drawingml/2011/main" val="1"/>
            </a:ext>
          </a:extLst>
        </p:spPr>
        <p:txBody>
          <a:bodyPr lIns="45644" tIns="45644" rIns="45644" bIns="45644">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8767948" y="4867293"/>
            <a:ext cx="226832" cy="230679"/>
          </a:xfrm>
          <a:prstGeom prst="rect">
            <a:avLst/>
          </a:prstGeom>
          <a:ln w="12700">
            <a:miter lim="400000"/>
          </a:ln>
        </p:spPr>
        <p:txBody>
          <a:bodyPr wrap="none" lIns="45644" tIns="45644" rIns="45644" bIns="45644">
            <a:spAutoFit/>
          </a:bodyPr>
          <a:lstStyle>
            <a:lvl1pPr algn="r">
              <a:defRPr sz="900"/>
            </a:lvl1pPr>
          </a:lstStyle>
          <a:p>
            <a:pPr hangingPunct="0"/>
            <a:fld id="{86CB4B4D-7CA3-9044-876B-883B54F8677D}" type="slidenum">
              <a:rPr>
                <a:latin typeface="Calibri"/>
                <a:sym typeface="Calibri"/>
              </a:rPr>
              <a:pPr hangingPunct="0"/>
              <a:t>‹#›</a:t>
            </a:fld>
            <a:endParaRPr>
              <a:latin typeface="Calibri"/>
              <a:sym typeface="Calibri"/>
            </a:endParaRPr>
          </a:p>
        </p:txBody>
      </p:sp>
    </p:spTree>
    <p:extLst>
      <p:ext uri="{BB962C8B-B14F-4D97-AF65-F5344CB8AC3E}">
        <p14:creationId xmlns:p14="http://schemas.microsoft.com/office/powerpoint/2010/main" val="132400024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med"/>
  <p:txStyles>
    <p:titleStyle>
      <a:lvl1pPr marL="0" marR="0" indent="0"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1pPr>
      <a:lvl2pPr marL="0" marR="0" indent="0"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2pPr>
      <a:lvl3pPr marL="0" marR="0" indent="0"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3pPr>
      <a:lvl4pPr marL="0" marR="0" indent="0"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4pPr>
      <a:lvl5pPr marL="0" marR="0" indent="0"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5pPr>
      <a:lvl6pPr marL="0" marR="0" indent="456400"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6pPr>
      <a:lvl7pPr marL="0" marR="0" indent="912798"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7pPr>
      <a:lvl8pPr marL="0" marR="0" indent="1369196"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8pPr>
      <a:lvl9pPr marL="0" marR="0" indent="1825592" algn="l" defTabSz="912798" rtl="0" latinLnBrk="0">
        <a:lnSpc>
          <a:spcPct val="100000"/>
        </a:lnSpc>
        <a:spcBef>
          <a:spcPts val="0"/>
        </a:spcBef>
        <a:spcAft>
          <a:spcPts val="0"/>
        </a:spcAft>
        <a:buClrTx/>
        <a:buSzTx/>
        <a:buFontTx/>
        <a:buNone/>
        <a:tabLst/>
        <a:defRPr sz="2600" b="1" i="0" u="none" strike="noStrike" cap="none" spc="0" baseline="0">
          <a:ln>
            <a:noFill/>
          </a:ln>
          <a:solidFill>
            <a:srgbClr val="404040"/>
          </a:solidFill>
          <a:uFillTx/>
          <a:latin typeface="Trebuchet MS"/>
          <a:ea typeface="Trebuchet MS"/>
          <a:cs typeface="Trebuchet MS"/>
          <a:sym typeface="Trebuchet MS"/>
        </a:defRPr>
      </a:lvl9pPr>
    </p:titleStyle>
    <p:bodyStyle>
      <a:lvl1pPr marL="342291" marR="0" indent="-342291"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1pPr>
      <a:lvl2pPr marL="777302" marR="0" indent="-320905"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2pPr>
      <a:lvl3pPr marL="1206195"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3pPr>
      <a:lvl4pPr marL="1662598"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4pPr>
      <a:lvl5pPr marL="2118995"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5pPr>
      <a:lvl6pPr marL="2575393"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6pPr>
      <a:lvl7pPr marL="3031789"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7pPr>
      <a:lvl8pPr marL="3488185"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8pPr>
      <a:lvl9pPr marL="3944589" marR="0" indent="-293397" algn="l" defTabSz="912798" rtl="0" latinLnBrk="0">
        <a:lnSpc>
          <a:spcPct val="100000"/>
        </a:lnSpc>
        <a:spcBef>
          <a:spcPts val="400"/>
        </a:spcBef>
        <a:spcAft>
          <a:spcPts val="0"/>
        </a:spcAft>
        <a:buClr>
          <a:srgbClr val="1F497D"/>
        </a:buClr>
        <a:buSzPct val="100000"/>
        <a:buFontTx/>
        <a:buChar char="»"/>
        <a:tabLst/>
        <a:defRPr sz="1800" b="0" i="0" u="none" strike="noStrike" cap="none" spc="0" baseline="0">
          <a:ln>
            <a:noFill/>
          </a:ln>
          <a:solidFill>
            <a:srgbClr val="000000"/>
          </a:solidFill>
          <a:uFillTx/>
          <a:latin typeface="Calibri"/>
          <a:ea typeface="Calibri"/>
          <a:cs typeface="Calibri"/>
          <a:sym typeface="Calibri"/>
        </a:defRPr>
      </a:lvl9pPr>
    </p:bodyStyle>
    <p:otherStyle>
      <a:lvl1pPr marL="0" marR="0" indent="0"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456400"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912798"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369196"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825592"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2281994"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738393"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3194796"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3651189" algn="r" defTabSz="91279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hyperlink" Target="https://www.phy.ornl.gov/fribdaq56448751"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708" y="2195550"/>
            <a:ext cx="8520600" cy="2052600"/>
          </a:xfrm>
        </p:spPr>
        <p:txBody>
          <a:bodyPr/>
          <a:lstStyle/>
          <a:p>
            <a:r>
              <a:rPr lang="en-US" sz="2800" b="1" dirty="0"/>
              <a:t>WORKING GROUP </a:t>
            </a:r>
            <a:r>
              <a:rPr lang="en-US" sz="2800" b="1" dirty="0" smtClean="0"/>
              <a:t>SUMMARIES</a:t>
            </a:r>
            <a:br>
              <a:rPr lang="en-US" sz="2800" b="1" dirty="0" smtClean="0"/>
            </a:br>
            <a:r>
              <a:rPr lang="en-US" sz="2000" dirty="0"/>
              <a:t/>
            </a:r>
            <a:br>
              <a:rPr lang="en-US" sz="2000" dirty="0"/>
            </a:br>
            <a:r>
              <a:rPr lang="en-US" sz="2000" dirty="0"/>
              <a:t>	R. V. F. </a:t>
            </a:r>
            <a:r>
              <a:rPr lang="en-US" sz="2000" dirty="0" smtClean="0"/>
              <a:t>Janssens</a:t>
            </a:r>
            <a:br>
              <a:rPr lang="en-US" sz="2000" dirty="0" smtClean="0"/>
            </a:br>
            <a:r>
              <a:rPr lang="en-US" sz="2000" dirty="0" smtClean="0"/>
              <a:t>Physics Division, Argonne National Laboratory</a:t>
            </a:r>
            <a:br>
              <a:rPr lang="en-US" sz="2000" dirty="0" smtClean="0"/>
            </a:br>
            <a:r>
              <a:rPr lang="en-US" sz="2000" dirty="0"/>
              <a:t/>
            </a:r>
            <a:br>
              <a:rPr lang="en-US" sz="2000" dirty="0"/>
            </a:br>
            <a:r>
              <a:rPr lang="en-US" sz="2000" dirty="0"/>
              <a:t>	</a:t>
            </a:r>
            <a:r>
              <a:rPr lang="en-US" sz="2000" dirty="0" smtClean="0"/>
              <a:t/>
            </a:r>
            <a:br>
              <a:rPr lang="en-US" sz="2000" dirty="0" smtClean="0"/>
            </a:br>
            <a:r>
              <a:rPr lang="en-US" sz="2000" dirty="0"/>
              <a:t/>
            </a:r>
            <a:br>
              <a:rPr lang="en-US" sz="2000" dirty="0"/>
            </a:br>
            <a:r>
              <a:rPr lang="en-US" sz="2000" dirty="0" smtClean="0"/>
              <a:t/>
            </a:r>
            <a:br>
              <a:rPr lang="en-US" sz="2000" dirty="0" smtClean="0"/>
            </a:br>
            <a:r>
              <a:rPr lang="en-US" sz="1600" dirty="0" smtClean="0"/>
              <a:t>Low-Energy </a:t>
            </a:r>
            <a:r>
              <a:rPr lang="en-US" sz="1600" dirty="0"/>
              <a:t>Community Meeting, </a:t>
            </a:r>
            <a:r>
              <a:rPr lang="en-US" sz="1600" dirty="0" smtClean="0"/>
              <a:t>8/2 </a:t>
            </a:r>
            <a:r>
              <a:rPr lang="en-US" sz="1600" dirty="0"/>
              <a:t>– </a:t>
            </a:r>
            <a:r>
              <a:rPr lang="en-US" sz="1600" dirty="0" smtClean="0"/>
              <a:t>3, </a:t>
            </a:r>
            <a:r>
              <a:rPr lang="en-US" sz="1600" dirty="0"/>
              <a:t>2017, Argonne National Laboratory, </a:t>
            </a:r>
            <a:br>
              <a:rPr lang="en-US" sz="1600" dirty="0"/>
            </a:br>
            <a:r>
              <a:rPr lang="en-US" sz="2000" dirty="0" smtClean="0"/>
              <a:t> </a:t>
            </a:r>
            <a:r>
              <a:rPr lang="en-US" sz="2000" dirty="0"/>
              <a:t/>
            </a:r>
            <a:br>
              <a:rPr lang="en-US" sz="2000" dirty="0"/>
            </a:br>
            <a:endParaRPr lang="en-US" sz="2000" dirty="0"/>
          </a:p>
        </p:txBody>
      </p:sp>
    </p:spTree>
    <p:extLst>
      <p:ext uri="{BB962C8B-B14F-4D97-AF65-F5344CB8AC3E}">
        <p14:creationId xmlns:p14="http://schemas.microsoft.com/office/powerpoint/2010/main" val="517960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3813"/>
            <a:ext cx="8236744" cy="834528"/>
          </a:xfrm>
        </p:spPr>
        <p:txBody>
          <a:bodyPr>
            <a:normAutofit/>
          </a:bodyPr>
          <a:lstStyle/>
          <a:p>
            <a:pPr algn="ctr"/>
            <a:r>
              <a:rPr lang="en-US" sz="2400" dirty="0"/>
              <a:t>High-resolution </a:t>
            </a:r>
            <a:r>
              <a:rPr lang="en-US" sz="2400" dirty="0">
                <a:sym typeface="Symbol" panose="05050102010706020507" pitchFamily="18" charset="2"/>
              </a:rPr>
              <a:t>-ray spectroscopy</a:t>
            </a:r>
            <a:br>
              <a:rPr lang="en-US" sz="2400" dirty="0">
                <a:sym typeface="Symbol" panose="05050102010706020507" pitchFamily="18" charset="2"/>
              </a:rPr>
            </a:br>
            <a:r>
              <a:rPr lang="en-US" sz="2100" dirty="0">
                <a:sym typeface="Symbol" panose="05050102010706020507" pitchFamily="18" charset="2"/>
              </a:rPr>
              <a:t>M. </a:t>
            </a:r>
            <a:r>
              <a:rPr lang="en-US" sz="2100" dirty="0" err="1">
                <a:sym typeface="Symbol" panose="05050102010706020507" pitchFamily="18" charset="2"/>
              </a:rPr>
              <a:t>Allmond</a:t>
            </a:r>
            <a:r>
              <a:rPr lang="en-US" sz="2100" dirty="0">
                <a:sym typeface="Symbol" panose="05050102010706020507" pitchFamily="18" charset="2"/>
              </a:rPr>
              <a:t>, M. Carpenter, P. Fallon, A. </a:t>
            </a:r>
            <a:r>
              <a:rPr lang="en-US" sz="2100" dirty="0" err="1">
                <a:sym typeface="Symbol" panose="05050102010706020507" pitchFamily="18" charset="2"/>
              </a:rPr>
              <a:t>Gade</a:t>
            </a:r>
            <a:r>
              <a:rPr lang="en-US" sz="2100" dirty="0">
                <a:sym typeface="Symbol" panose="05050102010706020507" pitchFamily="18" charset="2"/>
              </a:rPr>
              <a:t>, M. Riley</a:t>
            </a:r>
            <a:endParaRPr lang="en-US" sz="2100" dirty="0"/>
          </a:p>
        </p:txBody>
      </p:sp>
      <p:sp>
        <p:nvSpPr>
          <p:cNvPr id="5" name="Content Placeholder 4"/>
          <p:cNvSpPr>
            <a:spLocks noGrp="1"/>
          </p:cNvSpPr>
          <p:nvPr>
            <p:ph idx="1"/>
          </p:nvPr>
        </p:nvSpPr>
        <p:spPr>
          <a:xfrm>
            <a:off x="350103" y="862013"/>
            <a:ext cx="8351043" cy="4162419"/>
          </a:xfrm>
        </p:spPr>
        <p:txBody>
          <a:bodyPr>
            <a:noAutofit/>
          </a:bodyPr>
          <a:lstStyle/>
          <a:p>
            <a:r>
              <a:rPr lang="en-US" dirty="0" smtClean="0"/>
              <a:t>The second GRETINA campaign at NSCL was successfully completed with many results prepared for publication – publications from the first NSCL campaign continue to appear (&gt;30)</a:t>
            </a:r>
          </a:p>
          <a:p>
            <a:r>
              <a:rPr lang="en-US" dirty="0" smtClean="0"/>
              <a:t>GRETINA is </a:t>
            </a:r>
            <a:r>
              <a:rPr lang="en-US" smtClean="0"/>
              <a:t>in the </a:t>
            </a:r>
            <a:r>
              <a:rPr lang="en-US" dirty="0" smtClean="0"/>
              <a:t>process of moving to ATLAS-ANL and new opportunities with GRETINA for the first time coupled to the FMA are highly anticipated after the very successful first ANL campaign </a:t>
            </a:r>
          </a:p>
          <a:p>
            <a:r>
              <a:rPr lang="en-US" dirty="0" err="1" smtClean="0"/>
              <a:t>Gammasphere</a:t>
            </a:r>
            <a:r>
              <a:rPr lang="en-US" dirty="0" smtClean="0"/>
              <a:t>, including the LN</a:t>
            </a:r>
            <a:r>
              <a:rPr lang="en-US" baseline="-25000" dirty="0" smtClean="0"/>
              <a:t>2</a:t>
            </a:r>
            <a:r>
              <a:rPr lang="en-US" dirty="0" smtClean="0"/>
              <a:t> system, has been refurbished after 25 years of running and Digital </a:t>
            </a:r>
            <a:r>
              <a:rPr lang="en-US" dirty="0" err="1" smtClean="0"/>
              <a:t>Gammasphere</a:t>
            </a:r>
            <a:r>
              <a:rPr lang="en-US" dirty="0" smtClean="0"/>
              <a:t> is ready for pioneering experiments at AGFA</a:t>
            </a:r>
          </a:p>
          <a:p>
            <a:r>
              <a:rPr lang="en-US" dirty="0" err="1" smtClean="0"/>
              <a:t>Clovershare</a:t>
            </a:r>
            <a:r>
              <a:rPr lang="en-US" dirty="0" smtClean="0"/>
              <a:t> has completed five campaigns, and campaigns at TAMU (2017) and RCNP (2018) are scheduled </a:t>
            </a:r>
          </a:p>
          <a:p>
            <a:endParaRPr lang="en-US" sz="1100" dirty="0"/>
          </a:p>
          <a:p>
            <a:pPr marL="0" indent="0">
              <a:buNone/>
            </a:pPr>
            <a:r>
              <a:rPr lang="en-US" dirty="0" smtClean="0">
                <a:solidFill>
                  <a:srgbClr val="FF0000"/>
                </a:solidFill>
              </a:rPr>
              <a:t>The future is bright with the GRETA CD-1 decision anticipated soon!</a:t>
            </a:r>
            <a:endParaRPr lang="en-US" dirty="0">
              <a:solidFill>
                <a:srgbClr val="FF0000"/>
              </a:solidFill>
            </a:endParaRPr>
          </a:p>
        </p:txBody>
      </p:sp>
    </p:spTree>
    <p:extLst>
      <p:ext uri="{BB962C8B-B14F-4D97-AF65-F5344CB8AC3E}">
        <p14:creationId xmlns:p14="http://schemas.microsoft.com/office/powerpoint/2010/main" val="3731881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342901" y="114300"/>
            <a:ext cx="8572499" cy="800100"/>
          </a:xfrm>
          <a:prstGeom prst="rect">
            <a:avLst/>
          </a:prstGeom>
        </p:spPr>
        <p:txBody>
          <a:bodyPr vert="horz" lIns="91440" tIns="45720" rIns="91440" bIns="45720" rtlCol="0">
            <a:noAutofit/>
          </a:bodyPr>
          <a:lstStyle>
            <a:lvl1pPr marL="342900" indent="-342900" algn="l" defTabSz="914400" rtl="0" eaLnBrk="1" latinLnBrk="0" hangingPunct="1">
              <a:spcBef>
                <a:spcPts val="0"/>
              </a:spcBef>
              <a:buFont typeface="Arial" pitchFamily="34" charset="0"/>
              <a:buNone/>
              <a:defRPr sz="2800" i="0" kern="1200">
                <a:solidFill>
                  <a:schemeClr val="tx1"/>
                </a:solidFill>
                <a:latin typeface="Franklin Gothic Demi" pitchFamily="34" charset="0"/>
                <a:ea typeface="+mn-ea"/>
                <a:cs typeface="+mn-cs"/>
              </a:defRPr>
            </a:lvl1pPr>
            <a:lvl2pPr marL="742950" indent="-285750" algn="l" defTabSz="914400" rtl="0" eaLnBrk="1" latinLnBrk="0" hangingPunct="1">
              <a:spcBef>
                <a:spcPts val="0"/>
              </a:spcBef>
              <a:buFont typeface="Arial" pitchFamily="34" charset="0"/>
              <a:buNone/>
              <a:defRPr sz="2000" i="0" kern="1200" baseline="0">
                <a:solidFill>
                  <a:schemeClr val="tx1"/>
                </a:solidFill>
                <a:latin typeface="Franklin Gothic Medium" pitchFamily="34" charset="0"/>
                <a:ea typeface="+mn-ea"/>
                <a:cs typeface="+mn-cs"/>
              </a:defRPr>
            </a:lvl2pPr>
            <a:lvl3pPr marL="1143000" indent="-22860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400" b="0" i="0" u="none" strike="noStrike" kern="1200" cap="none" spc="0" normalizeH="0" baseline="0" noProof="0" smtClean="0">
                <a:ln>
                  <a:noFill/>
                </a:ln>
                <a:solidFill>
                  <a:sysClr val="windowText" lastClr="000000"/>
                </a:solidFill>
                <a:effectLst/>
                <a:uLnTx/>
                <a:uFillTx/>
                <a:latin typeface="Franklin Gothic Demi" pitchFamily="34" charset="0"/>
                <a:ea typeface="+mn-ea"/>
                <a:cs typeface="+mn-cs"/>
              </a:rPr>
              <a:t>Fast Neutron Detection with the S800 Working Group</a:t>
            </a:r>
            <a:endParaRPr kumimoji="0" lang="en-US" sz="2400" b="0" i="0" u="none" strike="noStrike" kern="1200" cap="none" spc="0" normalizeH="0" baseline="0" noProof="0" dirty="0">
              <a:ln>
                <a:noFill/>
              </a:ln>
              <a:solidFill>
                <a:sysClr val="windowText" lastClr="000000"/>
              </a:solidFill>
              <a:effectLst/>
              <a:uLnTx/>
              <a:uFillTx/>
              <a:latin typeface="Franklin Gothic Demi" pitchFamily="34" charset="0"/>
              <a:ea typeface="+mn-ea"/>
              <a:cs typeface="+mn-cs"/>
            </a:endParaRPr>
          </a:p>
        </p:txBody>
      </p:sp>
      <p:sp>
        <p:nvSpPr>
          <p:cNvPr id="5" name="Content Placeholder 1"/>
          <p:cNvSpPr txBox="1">
            <a:spLocks/>
          </p:cNvSpPr>
          <p:nvPr/>
        </p:nvSpPr>
        <p:spPr>
          <a:xfrm>
            <a:off x="0" y="535576"/>
            <a:ext cx="3770992" cy="3179174"/>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Font typeface="Arial" pitchFamily="34" charset="0"/>
              <a:buNone/>
              <a:defRPr sz="2000" kern="1200">
                <a:solidFill>
                  <a:schemeClr val="tx1"/>
                </a:solidFill>
                <a:latin typeface="Century Schoolbook" pitchFamily="18"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entury Schoolbook" pitchFamily="18"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entury Schoolbook" pitchFamily="18"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entury Schoolbook" pitchFamily="18"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Century Schoolbook"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Workshop goal: </a:t>
            </a:r>
            <a:r>
              <a:rPr kumimoji="0" lang="en-US" sz="16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Solicit proposal ideas for a </a:t>
            </a:r>
            <a:r>
              <a:rPr kumimoji="0" lang="en-US" sz="1600" b="0" i="0" u="none" strike="noStrike" kern="1200" cap="none" spc="0" normalizeH="0" baseline="0" noProof="0" dirty="0" err="1" smtClean="0">
                <a:ln>
                  <a:noFill/>
                </a:ln>
                <a:solidFill>
                  <a:sysClr val="windowText" lastClr="000000"/>
                </a:solidFill>
                <a:effectLst/>
                <a:uLnTx/>
                <a:uFillTx/>
                <a:latin typeface="Century Schoolbook" pitchFamily="18" charset="0"/>
                <a:ea typeface="+mn-ea"/>
                <a:cs typeface="+mn-cs"/>
              </a:rPr>
              <a:t>MoNA</a:t>
            </a:r>
            <a:r>
              <a:rPr kumimoji="0" lang="en-US" sz="16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-LISA/S800 campaign.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Physics ideas discussed: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Improved Transfer Reactions with the Sweeper/</a:t>
            </a:r>
            <a:r>
              <a:rPr kumimoji="0" lang="en-US" sz="1400" b="0" i="0" u="none" strike="noStrike" kern="1200" cap="none" spc="0" normalizeH="0" baseline="0" noProof="0" dirty="0" err="1" smtClean="0">
                <a:ln>
                  <a:noFill/>
                </a:ln>
                <a:solidFill>
                  <a:sysClr val="windowText" lastClr="000000"/>
                </a:solidFill>
                <a:effectLst/>
                <a:uLnTx/>
                <a:uFillTx/>
                <a:latin typeface="Century Schoolbook" pitchFamily="18" charset="0"/>
                <a:ea typeface="+mn-ea"/>
                <a:cs typeface="+mn-cs"/>
              </a:rPr>
              <a:t>MoNA</a:t>
            </a: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-LISA/S800 Setup</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Study of </a:t>
            </a:r>
            <a:r>
              <a:rPr kumimoji="0" lang="en-US" sz="1400" b="0" i="0" u="none" strike="noStrike" kern="1200" cap="none" spc="0" normalizeH="0" baseline="30000" noProof="0" dirty="0" smtClean="0">
                <a:ln>
                  <a:noFill/>
                </a:ln>
                <a:solidFill>
                  <a:sysClr val="windowText" lastClr="000000"/>
                </a:solidFill>
                <a:effectLst/>
                <a:uLnTx/>
                <a:uFillTx/>
                <a:latin typeface="Century Schoolbook" pitchFamily="18" charset="0"/>
                <a:ea typeface="+mn-ea"/>
                <a:cs typeface="+mn-cs"/>
              </a:rPr>
              <a:t>37</a:t>
            </a: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Mg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Pre-fragmentation Reaction Studies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Question of Isomers in Invariant Mass Measurements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Testing Ab-Initio Predictions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sysClr val="windowText" lastClr="000000"/>
                </a:solidFill>
                <a:effectLst/>
                <a:uLnTx/>
                <a:uFillTx/>
                <a:latin typeface="Century Schoolbook" pitchFamily="18" charset="0"/>
                <a:ea typeface="+mn-ea"/>
                <a:cs typeface="+mn-cs"/>
              </a:rPr>
              <a:t>Neutron-Proton Pairing and Pairing in Weakly Bound Systems with Direct Reactions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ysClr val="windowText" lastClr="000000"/>
              </a:solidFill>
              <a:effectLst/>
              <a:uLnTx/>
              <a:uFillTx/>
              <a:latin typeface="Century Schoolbook" pitchFamily="18" charset="0"/>
              <a:ea typeface="+mn-ea"/>
              <a:cs typeface="+mn-cs"/>
            </a:endParaRPr>
          </a:p>
        </p:txBody>
      </p:sp>
      <p:sp>
        <p:nvSpPr>
          <p:cNvPr id="6" name="Content Placeholder 1"/>
          <p:cNvSpPr txBox="1">
            <a:spLocks/>
          </p:cNvSpPr>
          <p:nvPr/>
        </p:nvSpPr>
        <p:spPr>
          <a:xfrm>
            <a:off x="-16559" y="3579522"/>
            <a:ext cx="7712759" cy="181162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000" kern="1200">
                <a:solidFill>
                  <a:schemeClr val="tx1"/>
                </a:solidFill>
                <a:latin typeface="Century Schoolbook" pitchFamily="18"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Century Schoolbook" pitchFamily="18" charset="0"/>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entury Schoolbook" pitchFamily="18"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Century Schoolbook" pitchFamily="18"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Century Schoolbook"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prstClr val="black"/>
                </a:solidFill>
                <a:effectLst/>
                <a:uLnTx/>
                <a:uFillTx/>
                <a:latin typeface="Century Schoolbook" pitchFamily="18" charset="0"/>
                <a:ea typeface="+mn-ea"/>
                <a:cs typeface="+mn-cs"/>
              </a:rPr>
              <a:t>Status of the Instrument: </a:t>
            </a:r>
            <a:r>
              <a:rPr kumimoji="0" lang="en-US" sz="1400" b="0" i="0" u="none" strike="noStrike" kern="1200" cap="none" spc="0" normalizeH="0" baseline="0" noProof="0" dirty="0">
                <a:ln>
                  <a:noFill/>
                </a:ln>
                <a:solidFill>
                  <a:prstClr val="black"/>
                </a:solidFill>
                <a:effectLst/>
                <a:uLnTx/>
                <a:uFillTx/>
                <a:latin typeface="Century Schoolbook" pitchFamily="18" charset="0"/>
                <a:ea typeface="+mn-ea"/>
                <a:cs typeface="+mn-cs"/>
              </a:rPr>
              <a:t>The instruments to be used are all fully functional experimental devices. The proposal is to move the Sweeper dipole magnet in front of the S800 spectrograph, including the </a:t>
            </a:r>
            <a:r>
              <a:rPr kumimoji="0" lang="en-US" sz="1400" b="0" i="0" u="none" strike="noStrike" kern="1200" cap="none" spc="0" normalizeH="0" baseline="0" noProof="0" dirty="0" err="1">
                <a:ln>
                  <a:noFill/>
                </a:ln>
                <a:solidFill>
                  <a:prstClr val="black"/>
                </a:solidFill>
                <a:effectLst/>
                <a:uLnTx/>
                <a:uFillTx/>
                <a:latin typeface="Century Schoolbook" pitchFamily="18" charset="0"/>
                <a:ea typeface="+mn-ea"/>
                <a:cs typeface="+mn-cs"/>
              </a:rPr>
              <a:t>MoNA</a:t>
            </a:r>
            <a:r>
              <a:rPr kumimoji="0" lang="en-US" sz="1400" b="0" i="0" u="none" strike="noStrike" kern="1200" cap="none" spc="0" normalizeH="0" baseline="0" noProof="0" dirty="0">
                <a:ln>
                  <a:noFill/>
                </a:ln>
                <a:solidFill>
                  <a:prstClr val="black"/>
                </a:solidFill>
                <a:effectLst/>
                <a:uLnTx/>
                <a:uFillTx/>
                <a:latin typeface="Century Schoolbook" pitchFamily="18" charset="0"/>
                <a:ea typeface="+mn-ea"/>
                <a:cs typeface="+mn-cs"/>
              </a:rPr>
              <a:t>-LISA detector setup.</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prstClr val="black"/>
                </a:solidFill>
                <a:effectLst/>
                <a:uLnTx/>
                <a:uFillTx/>
                <a:latin typeface="Century Schoolbook" pitchFamily="18" charset="0"/>
                <a:ea typeface="+mn-ea"/>
                <a:cs typeface="+mn-cs"/>
              </a:rPr>
              <a:t>Timeline: </a:t>
            </a:r>
            <a:r>
              <a:rPr kumimoji="0" lang="en-US" sz="1400" b="0" i="0" u="none" strike="noStrike" kern="1200" cap="none" spc="0" normalizeH="0" baseline="0" noProof="0" dirty="0">
                <a:ln>
                  <a:noFill/>
                </a:ln>
                <a:solidFill>
                  <a:prstClr val="black"/>
                </a:solidFill>
                <a:effectLst/>
                <a:uLnTx/>
                <a:uFillTx/>
                <a:latin typeface="Century Schoolbook" pitchFamily="18" charset="0"/>
                <a:ea typeface="+mn-ea"/>
                <a:cs typeface="+mn-cs"/>
              </a:rPr>
              <a:t>Have proposals submitted for the PAC 42 (May 2018?).</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1" i="0" u="none" strike="noStrike" kern="1200" cap="none" spc="0" normalizeH="0" baseline="0" noProof="0" dirty="0">
                <a:ln>
                  <a:noFill/>
                </a:ln>
                <a:solidFill>
                  <a:prstClr val="black"/>
                </a:solidFill>
                <a:effectLst/>
                <a:uLnTx/>
                <a:uFillTx/>
                <a:latin typeface="Century Schoolbook" pitchFamily="18" charset="0"/>
                <a:ea typeface="+mn-ea"/>
                <a:cs typeface="+mn-cs"/>
              </a:rPr>
              <a:t>Needs: </a:t>
            </a:r>
            <a:r>
              <a:rPr kumimoji="0" lang="en-US" sz="1400" b="0" i="0" u="none" strike="noStrike" kern="1200" cap="none" spc="0" normalizeH="0" baseline="0" noProof="0" dirty="0">
                <a:ln>
                  <a:noFill/>
                </a:ln>
                <a:solidFill>
                  <a:prstClr val="black"/>
                </a:solidFill>
                <a:effectLst/>
                <a:uLnTx/>
                <a:uFillTx/>
                <a:latin typeface="Century Schoolbook" pitchFamily="18" charset="0"/>
                <a:ea typeface="+mn-ea"/>
                <a:cs typeface="+mn-cs"/>
              </a:rPr>
              <a:t>Community support to work with </a:t>
            </a:r>
            <a:r>
              <a:rPr kumimoji="0" lang="en-US" sz="1400" b="0" i="0" u="none" strike="noStrike" kern="1200" cap="none" spc="0" normalizeH="0" baseline="0" noProof="0" dirty="0" err="1">
                <a:ln>
                  <a:noFill/>
                </a:ln>
                <a:solidFill>
                  <a:prstClr val="black"/>
                </a:solidFill>
                <a:effectLst/>
                <a:uLnTx/>
                <a:uFillTx/>
                <a:latin typeface="Century Schoolbook" pitchFamily="18" charset="0"/>
                <a:ea typeface="+mn-ea"/>
                <a:cs typeface="+mn-cs"/>
              </a:rPr>
              <a:t>MoNA</a:t>
            </a:r>
            <a:r>
              <a:rPr kumimoji="0" lang="en-US" sz="1400" b="0" i="0" u="none" strike="noStrike" kern="1200" cap="none" spc="0" normalizeH="0" baseline="0" noProof="0" dirty="0">
                <a:ln>
                  <a:noFill/>
                </a:ln>
                <a:solidFill>
                  <a:prstClr val="black"/>
                </a:solidFill>
                <a:effectLst/>
                <a:uLnTx/>
                <a:uFillTx/>
                <a:latin typeface="Century Schoolbook" pitchFamily="18" charset="0"/>
                <a:ea typeface="+mn-ea"/>
                <a:cs typeface="+mn-cs"/>
              </a:rPr>
              <a:t>-Collaboration to expand the range of physics utilizing the </a:t>
            </a:r>
            <a:r>
              <a:rPr kumimoji="0" lang="en-US" sz="1400" b="0" i="0" u="none" strike="noStrike" kern="1200" cap="none" spc="0" normalizeH="0" baseline="0" noProof="0" dirty="0" err="1">
                <a:ln>
                  <a:noFill/>
                </a:ln>
                <a:solidFill>
                  <a:prstClr val="black"/>
                </a:solidFill>
                <a:effectLst/>
                <a:uLnTx/>
                <a:uFillTx/>
                <a:latin typeface="Century Schoolbook" pitchFamily="18" charset="0"/>
                <a:ea typeface="+mn-ea"/>
                <a:cs typeface="+mn-cs"/>
              </a:rPr>
              <a:t>MoNA</a:t>
            </a:r>
            <a:r>
              <a:rPr kumimoji="0" lang="en-US" sz="1400" b="0" i="0" u="none" strike="noStrike" kern="1200" cap="none" spc="0" normalizeH="0" baseline="0" noProof="0" dirty="0">
                <a:ln>
                  <a:noFill/>
                </a:ln>
                <a:solidFill>
                  <a:prstClr val="black"/>
                </a:solidFill>
                <a:effectLst/>
                <a:uLnTx/>
                <a:uFillTx/>
                <a:latin typeface="Century Schoolbook" pitchFamily="18" charset="0"/>
                <a:ea typeface="+mn-ea"/>
                <a:cs typeface="+mn-cs"/>
              </a:rPr>
              <a:t>-LISA and Sweeper at the S800. </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5928" y="514350"/>
            <a:ext cx="4479472" cy="2975675"/>
          </a:xfrm>
          <a:prstGeom prst="rect">
            <a:avLst/>
          </a:prstGeom>
        </p:spPr>
      </p:pic>
    </p:spTree>
    <p:extLst>
      <p:ext uri="{BB962C8B-B14F-4D97-AF65-F5344CB8AC3E}">
        <p14:creationId xmlns:p14="http://schemas.microsoft.com/office/powerpoint/2010/main" val="3761570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77" y="171476"/>
            <a:ext cx="8740588" cy="5024323"/>
          </a:xfrm>
          <a:prstGeom prst="rect">
            <a:avLst/>
          </a:prstGeom>
        </p:spPr>
        <p:txBody>
          <a:bodyPr wrap="square" lIns="68452" tIns="34226" rIns="68452" bIns="34226">
            <a:spAutoFit/>
          </a:bodyPr>
          <a:lstStyle/>
          <a:p>
            <a:pPr defTabSz="684513"/>
            <a:r>
              <a:rPr lang="en-US" b="1" u="sng" kern="1200" dirty="0">
                <a:solidFill>
                  <a:prstClr val="black"/>
                </a:solidFill>
                <a:latin typeface="Calibri" charset="0"/>
                <a:ea typeface="Calibri" charset="0"/>
                <a:cs typeface="Times New Roman" charset="0"/>
              </a:rPr>
              <a:t>Scintillator Arrays for FRIB Working Group Summary</a:t>
            </a:r>
            <a:endParaRPr lang="en-US" kern="1200" dirty="0">
              <a:solidFill>
                <a:prstClr val="black"/>
              </a:solidFill>
              <a:latin typeface="Calibri" charset="0"/>
              <a:ea typeface="Calibri" charset="0"/>
              <a:cs typeface="Times New Roman" charset="0"/>
            </a:endParaRPr>
          </a:p>
          <a:p>
            <a:pPr defTabSz="684513"/>
            <a:r>
              <a:rPr lang="en-US" kern="1200" dirty="0">
                <a:solidFill>
                  <a:prstClr val="black"/>
                </a:solidFill>
                <a:latin typeface="Calibri" charset="0"/>
                <a:ea typeface="Calibri" charset="0"/>
                <a:cs typeface="Times New Roman" charset="0"/>
              </a:rPr>
              <a:t> </a:t>
            </a:r>
          </a:p>
          <a:p>
            <a:pPr defTabSz="684513"/>
            <a:r>
              <a:rPr lang="en-US" b="1" i="1" kern="1200" dirty="0">
                <a:solidFill>
                  <a:prstClr val="black"/>
                </a:solidFill>
                <a:latin typeface="Calibri" charset="0"/>
                <a:ea typeface="Calibri" charset="0"/>
                <a:cs typeface="Times New Roman" charset="0"/>
              </a:rPr>
              <a:t>Goals: </a:t>
            </a:r>
            <a:r>
              <a:rPr lang="en-US" kern="1200" dirty="0">
                <a:solidFill>
                  <a:prstClr val="black"/>
                </a:solidFill>
                <a:latin typeface="Calibri" charset="0"/>
                <a:ea typeface="Calibri" charset="0"/>
                <a:cs typeface="Times New Roman" charset="0"/>
              </a:rPr>
              <a:t>The Scintillator group has not yet coalesced around any major device. The goal was to share experiences on current scintillator capabilities, as well as learn about recent R&amp;D advances in scintillator technology.  </a:t>
            </a:r>
          </a:p>
          <a:p>
            <a:pPr defTabSz="684513"/>
            <a:r>
              <a:rPr lang="en-US" kern="1200" dirty="0">
                <a:solidFill>
                  <a:prstClr val="black"/>
                </a:solidFill>
                <a:latin typeface="Calibri" charset="0"/>
                <a:ea typeface="Calibri" charset="0"/>
                <a:cs typeface="Times New Roman" charset="0"/>
              </a:rPr>
              <a:t> </a:t>
            </a:r>
          </a:p>
          <a:p>
            <a:pPr defTabSz="684513"/>
            <a:r>
              <a:rPr lang="en-US" b="1" i="1" kern="1200" dirty="0">
                <a:solidFill>
                  <a:prstClr val="black"/>
                </a:solidFill>
                <a:latin typeface="Calibri" charset="0"/>
                <a:ea typeface="Calibri" charset="0"/>
                <a:cs typeface="Times New Roman" charset="0"/>
              </a:rPr>
              <a:t>Physics:</a:t>
            </a:r>
            <a:r>
              <a:rPr lang="en-US" kern="1200" dirty="0">
                <a:solidFill>
                  <a:prstClr val="black"/>
                </a:solidFill>
                <a:latin typeface="Calibri" charset="0"/>
                <a:ea typeface="Calibri" charset="0"/>
                <a:cs typeface="Times New Roman" charset="0"/>
              </a:rPr>
              <a:t> Discussions centered around how present techniques could translate to FRIB fast, stopped and reaccelerated beam physics. A broad spectrum of physics topics was presented.</a:t>
            </a:r>
          </a:p>
          <a:p>
            <a:pPr marL="598949" lvl="1" indent="-256694" defTabSz="684513">
              <a:buSzPct val="150000"/>
              <a:buFont typeface="Arial" charset="0"/>
              <a:buChar char="•"/>
            </a:pPr>
            <a:r>
              <a:rPr lang="en-US" kern="1200" dirty="0">
                <a:solidFill>
                  <a:prstClr val="black"/>
                </a:solidFill>
                <a:latin typeface="Calibri" charset="0"/>
                <a:ea typeface="Calibri" charset="0"/>
                <a:cs typeface="Times New Roman" charset="0"/>
              </a:rPr>
              <a:t>Recent developments in scintillator materials (industry presentation)</a:t>
            </a:r>
          </a:p>
          <a:p>
            <a:pPr marL="598949" lvl="1" indent="-256694" defTabSz="684513">
              <a:buSzPct val="150000"/>
              <a:buFont typeface="Arial" charset="0"/>
              <a:buChar char="•"/>
            </a:pPr>
            <a:r>
              <a:rPr lang="en-US" kern="1200" dirty="0">
                <a:solidFill>
                  <a:prstClr val="black"/>
                </a:solidFill>
                <a:latin typeface="Calibri" charset="0"/>
                <a:ea typeface="Calibri" charset="0"/>
                <a:cs typeface="Times New Roman" charset="0"/>
              </a:rPr>
              <a:t>Neutron spectroscopy using 7Li enriched CLYC detectors</a:t>
            </a:r>
          </a:p>
          <a:p>
            <a:pPr marL="598949" lvl="1" indent="-256694" defTabSz="684513">
              <a:buSzPct val="150000"/>
              <a:buFont typeface="Arial" charset="0"/>
              <a:buChar char="•"/>
            </a:pPr>
            <a:r>
              <a:rPr lang="en-US" kern="1200" dirty="0">
                <a:solidFill>
                  <a:prstClr val="black"/>
                </a:solidFill>
                <a:latin typeface="Calibri" charset="0"/>
                <a:ea typeface="Calibri" charset="0"/>
                <a:cs typeface="Times New Roman" charset="0"/>
              </a:rPr>
              <a:t>Excited state lifetimes with LaBr3 fast timing </a:t>
            </a:r>
          </a:p>
          <a:p>
            <a:pPr marL="598949" lvl="1" indent="-256694" defTabSz="684513">
              <a:buSzPct val="150000"/>
              <a:buFont typeface="Arial" charset="0"/>
              <a:buChar char="•"/>
            </a:pPr>
            <a:r>
              <a:rPr lang="en-US" kern="1200" dirty="0">
                <a:solidFill>
                  <a:prstClr val="black"/>
                </a:solidFill>
                <a:latin typeface="Calibri" charset="0"/>
                <a:ea typeface="Calibri" charset="0"/>
                <a:cs typeface="Times New Roman" charset="0"/>
              </a:rPr>
              <a:t> A hybrid scintillator array for reactions and decay studies</a:t>
            </a:r>
          </a:p>
          <a:p>
            <a:pPr marL="598949" lvl="1" indent="-256694" defTabSz="684513">
              <a:buSzPct val="150000"/>
              <a:buFont typeface="Arial" charset="0"/>
              <a:buChar char="•"/>
            </a:pPr>
            <a:r>
              <a:rPr lang="en-US" kern="1200" dirty="0">
                <a:solidFill>
                  <a:prstClr val="black"/>
                </a:solidFill>
                <a:latin typeface="Calibri" charset="0"/>
                <a:ea typeface="Calibri" charset="0"/>
                <a:cs typeface="Times New Roman" charset="0"/>
              </a:rPr>
              <a:t>Gamma spectroscopy for fast beams with a pixelated scintillator array</a:t>
            </a:r>
          </a:p>
          <a:p>
            <a:pPr marL="598949" lvl="1" indent="-256694" defTabSz="684513">
              <a:buSzPct val="150000"/>
              <a:buFont typeface="Arial" charset="0"/>
              <a:buChar char="•"/>
            </a:pPr>
            <a:r>
              <a:rPr lang="en-US" kern="1200" dirty="0">
                <a:solidFill>
                  <a:prstClr val="black"/>
                </a:solidFill>
                <a:latin typeface="Calibri" charset="0"/>
                <a:ea typeface="Calibri" charset="0"/>
                <a:cs typeface="Times New Roman" charset="0"/>
              </a:rPr>
              <a:t>Quantum entanglement with scintillation detectors</a:t>
            </a:r>
          </a:p>
          <a:p>
            <a:pPr marL="598949" lvl="1" indent="-256694" defTabSz="684513">
              <a:buFont typeface="+mj-lt"/>
              <a:buAutoNum type="alphaLcParenBoth"/>
            </a:pPr>
            <a:endParaRPr lang="en-US" kern="1200" dirty="0">
              <a:solidFill>
                <a:prstClr val="black"/>
              </a:solidFill>
              <a:latin typeface="Calibri" charset="0"/>
              <a:ea typeface="Calibri" charset="0"/>
              <a:cs typeface="Times New Roman" charset="0"/>
            </a:endParaRPr>
          </a:p>
          <a:p>
            <a:pPr defTabSz="684513"/>
            <a:r>
              <a:rPr lang="en-US" b="1" i="1" kern="1200" dirty="0">
                <a:solidFill>
                  <a:prstClr val="black"/>
                </a:solidFill>
                <a:latin typeface="Calibri" charset="0"/>
                <a:ea typeface="Calibri" charset="0"/>
                <a:cs typeface="Times New Roman" charset="0"/>
              </a:rPr>
              <a:t>Discussion: </a:t>
            </a:r>
            <a:r>
              <a:rPr lang="en-US" kern="1200" dirty="0">
                <a:solidFill>
                  <a:prstClr val="black"/>
                </a:solidFill>
                <a:latin typeface="Calibri" charset="0"/>
                <a:ea typeface="Calibri" charset="0"/>
                <a:cs typeface="Times New Roman" charset="0"/>
              </a:rPr>
              <a:t>The discussion was diverse, as the community interest is spread amongst various research directions, devices and capabilities. </a:t>
            </a:r>
          </a:p>
          <a:p>
            <a:pPr defTabSz="684513"/>
            <a:endParaRPr lang="en-US" kern="1200" dirty="0">
              <a:solidFill>
                <a:prstClr val="black"/>
              </a:solidFill>
              <a:latin typeface="Calibri" charset="0"/>
              <a:ea typeface="Calibri" charset="0"/>
              <a:cs typeface="Times New Roman" charset="0"/>
            </a:endParaRPr>
          </a:p>
          <a:p>
            <a:pPr defTabSz="684513"/>
            <a:r>
              <a:rPr lang="en-US" kern="1200" dirty="0">
                <a:solidFill>
                  <a:prstClr val="black"/>
                </a:solidFill>
                <a:latin typeface="Calibri" charset="0"/>
                <a:ea typeface="Calibri" charset="0"/>
                <a:cs typeface="Times New Roman" charset="0"/>
              </a:rPr>
              <a:t>It was acknowledged that there are FRIB working groups moving forward with specific plans, such as the HRS and decay station, that could benefit from scintillator arrays. The need for close communication between these working groups and the scintillator group was emphasized. </a:t>
            </a:r>
          </a:p>
          <a:p>
            <a:pPr defTabSz="684513"/>
            <a:endParaRPr lang="en-US" kern="1200" dirty="0">
              <a:solidFill>
                <a:prstClr val="black"/>
              </a:solidFill>
              <a:latin typeface="Calibri" charset="0"/>
              <a:ea typeface="Calibri" charset="0"/>
              <a:cs typeface="Times New Roman" charset="0"/>
            </a:endParaRPr>
          </a:p>
          <a:p>
            <a:pPr defTabSz="684513"/>
            <a:r>
              <a:rPr lang="en-US" kern="1200" dirty="0">
                <a:solidFill>
                  <a:prstClr val="black"/>
                </a:solidFill>
                <a:latin typeface="Calibri" charset="0"/>
                <a:ea typeface="Calibri" charset="0"/>
                <a:cs typeface="Times New Roman" charset="0"/>
              </a:rPr>
              <a:t>The consensus was to keep options flexible, while staying connected to the continuous advances in scintillator detector technology.</a:t>
            </a:r>
          </a:p>
        </p:txBody>
      </p:sp>
    </p:spTree>
    <p:extLst>
      <p:ext uri="{BB962C8B-B14F-4D97-AF65-F5344CB8AC3E}">
        <p14:creationId xmlns:p14="http://schemas.microsoft.com/office/powerpoint/2010/main" val="691539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Nuclear Data WG"/>
          <p:cNvSpPr txBox="1"/>
          <p:nvPr/>
        </p:nvSpPr>
        <p:spPr>
          <a:xfrm>
            <a:off x="443049" y="22901"/>
            <a:ext cx="7467102" cy="646177"/>
          </a:xfrm>
          <a:prstGeom prst="rect">
            <a:avLst/>
          </a:prstGeom>
          <a:ln w="12700">
            <a:miter lim="400000"/>
          </a:ln>
          <a:extLst>
            <a:ext uri="{C572A759-6A51-4108-AA02-DFA0A04FC94B}">
              <ma14:wrappingTextBoxFlag xmlns="" xmlns:ma14="http://schemas.microsoft.com/office/mac/drawingml/2011/main" val="1"/>
            </a:ext>
          </a:extLst>
        </p:spPr>
        <p:txBody>
          <a:bodyPr lIns="45644" tIns="45644" rIns="45644" bIns="45644">
            <a:spAutoFit/>
          </a:bodyPr>
          <a:lstStyle>
            <a:lvl1pPr>
              <a:defRPr sz="3600" b="1">
                <a:latin typeface="Palatino Linotype"/>
                <a:ea typeface="Palatino Linotype"/>
                <a:cs typeface="Palatino Linotype"/>
                <a:sym typeface="Palatino Linotype"/>
              </a:defRPr>
            </a:lvl1pPr>
          </a:lstStyle>
          <a:p>
            <a:pPr hangingPunct="0"/>
            <a:r>
              <a:t>Nuclear Data WG</a:t>
            </a:r>
          </a:p>
        </p:txBody>
      </p:sp>
      <p:sp>
        <p:nvSpPr>
          <p:cNvPr id="122" name="Line"/>
          <p:cNvSpPr/>
          <p:nvPr/>
        </p:nvSpPr>
        <p:spPr>
          <a:xfrm>
            <a:off x="241304" y="555837"/>
            <a:ext cx="4001416" cy="1"/>
          </a:xfrm>
          <a:prstGeom prst="line">
            <a:avLst/>
          </a:prstGeom>
          <a:ln w="127000" cap="rnd">
            <a:solidFill>
              <a:srgbClr val="FF0000">
                <a:alpha val="67500"/>
              </a:srgbClr>
            </a:solidFill>
          </a:ln>
          <a:effectLst>
            <a:reflection stA="50000" endPos="40000" dir="5400000" sy="-100000" algn="bl" rotWithShape="0"/>
          </a:effectLst>
        </p:spPr>
        <p:txBody>
          <a:bodyPr lIns="45644" tIns="45644" rIns="45644" bIns="45644"/>
          <a:lstStyle/>
          <a:p>
            <a:pPr hangingPunct="0"/>
            <a:endParaRPr sz="1800">
              <a:latin typeface="Calibri"/>
              <a:sym typeface="Calibri"/>
            </a:endParaRPr>
          </a:p>
        </p:txBody>
      </p:sp>
      <p:sp>
        <p:nvSpPr>
          <p:cNvPr id="123" name="Rectangle 28"/>
          <p:cNvSpPr txBox="1"/>
          <p:nvPr/>
        </p:nvSpPr>
        <p:spPr>
          <a:xfrm>
            <a:off x="25443" y="757218"/>
            <a:ext cx="4824029" cy="646177"/>
          </a:xfrm>
          <a:prstGeom prst="rect">
            <a:avLst/>
          </a:prstGeom>
          <a:ln w="12700">
            <a:miter lim="400000"/>
          </a:ln>
          <a:extLst>
            <a:ext uri="{C572A759-6A51-4108-AA02-DFA0A04FC94B}">
              <ma14:wrappingTextBoxFlag xmlns="" xmlns:ma14="http://schemas.microsoft.com/office/mac/drawingml/2011/main" val="1"/>
            </a:ext>
          </a:extLst>
        </p:spPr>
        <p:txBody>
          <a:bodyPr lIns="45644" tIns="45644" rIns="45644" bIns="45644">
            <a:spAutoFit/>
          </a:bodyPr>
          <a:lstStyle/>
          <a:p>
            <a:pPr hangingPunct="0">
              <a:buClr>
                <a:srgbClr val="FF0000"/>
              </a:buClr>
              <a:buFont typeface="Wingdings"/>
              <a:buNone/>
              <a:defRPr b="1">
                <a:latin typeface="Trebuchet MS"/>
                <a:ea typeface="Trebuchet MS"/>
                <a:cs typeface="Trebuchet MS"/>
                <a:sym typeface="Trebuchet MS"/>
              </a:defRPr>
            </a:pPr>
            <a:r>
              <a:rPr sz="1800" b="1">
                <a:latin typeface="Trebuchet MS"/>
                <a:ea typeface="Trebuchet MS"/>
                <a:cs typeface="Trebuchet MS"/>
                <a:sym typeface="Trebuchet MS"/>
              </a:rPr>
              <a:t>Conveners: </a:t>
            </a:r>
            <a:r>
              <a:rPr sz="1800">
                <a:latin typeface="Trebuchet MS"/>
                <a:ea typeface="Trebuchet MS"/>
                <a:cs typeface="Trebuchet MS"/>
                <a:sym typeface="Trebuchet MS"/>
              </a:rPr>
              <a:t>J. Kelley (TUNL), F. Kondev (ANL) &amp; L. McCutchan (BNL)</a:t>
            </a:r>
          </a:p>
        </p:txBody>
      </p:sp>
      <p:sp>
        <p:nvSpPr>
          <p:cNvPr id="124" name="Rectangle 29"/>
          <p:cNvSpPr txBox="1"/>
          <p:nvPr/>
        </p:nvSpPr>
        <p:spPr>
          <a:xfrm>
            <a:off x="-26913" y="1379603"/>
            <a:ext cx="4824029" cy="923176"/>
          </a:xfrm>
          <a:prstGeom prst="rect">
            <a:avLst/>
          </a:prstGeom>
          <a:ln w="12700">
            <a:miter lim="400000"/>
          </a:ln>
          <a:extLst>
            <a:ext uri="{C572A759-6A51-4108-AA02-DFA0A04FC94B}">
              <ma14:wrappingTextBoxFlag xmlns="" xmlns:ma14="http://schemas.microsoft.com/office/mac/drawingml/2011/main" val="1"/>
            </a:ext>
          </a:extLst>
        </p:spPr>
        <p:txBody>
          <a:bodyPr lIns="45644" tIns="45644" rIns="45644" bIns="45644">
            <a:spAutoFit/>
          </a:bodyPr>
          <a:lstStyle/>
          <a:p>
            <a:pPr hangingPunct="0">
              <a:buClr>
                <a:srgbClr val="0433FF"/>
              </a:buClr>
              <a:buFont typeface="Wingdings"/>
              <a:buNone/>
              <a:defRPr b="1">
                <a:latin typeface="Trebuchet MS"/>
                <a:ea typeface="Trebuchet MS"/>
                <a:cs typeface="Trebuchet MS"/>
                <a:sym typeface="Trebuchet MS"/>
              </a:defRPr>
            </a:pPr>
            <a:r>
              <a:rPr sz="1800" b="1">
                <a:latin typeface="Trebuchet MS"/>
                <a:ea typeface="Trebuchet MS"/>
                <a:cs typeface="Trebuchet MS"/>
                <a:sym typeface="Trebuchet MS"/>
              </a:rPr>
              <a:t>WD Goal: </a:t>
            </a:r>
            <a:r>
              <a:rPr sz="1800">
                <a:latin typeface="Trebuchet MS"/>
                <a:ea typeface="Trebuchet MS"/>
                <a:cs typeface="Trebuchet MS"/>
                <a:sym typeface="Trebuchet MS"/>
              </a:rPr>
              <a:t>to provide authoritative and up-to-date nuclear data for the needs of the LE NP community</a:t>
            </a:r>
          </a:p>
        </p:txBody>
      </p:sp>
      <p:pic>
        <p:nvPicPr>
          <p:cNvPr id="125" name="pasted-image.png" descr="pasted-image.png"/>
          <p:cNvPicPr>
            <a:picLocks noChangeAspect="1"/>
          </p:cNvPicPr>
          <p:nvPr/>
        </p:nvPicPr>
        <p:blipFill>
          <a:blip r:embed="rId2">
            <a:extLst/>
          </a:blip>
          <a:stretch>
            <a:fillRect/>
          </a:stretch>
        </p:blipFill>
        <p:spPr>
          <a:xfrm>
            <a:off x="4834764" y="-23245"/>
            <a:ext cx="4334685" cy="2261272"/>
          </a:xfrm>
          <a:prstGeom prst="rect">
            <a:avLst/>
          </a:prstGeom>
          <a:ln w="12700">
            <a:miter lim="400000"/>
          </a:ln>
        </p:spPr>
      </p:pic>
      <p:sp>
        <p:nvSpPr>
          <p:cNvPr id="126" name="Rectangle 29"/>
          <p:cNvSpPr txBox="1"/>
          <p:nvPr/>
        </p:nvSpPr>
        <p:spPr>
          <a:xfrm>
            <a:off x="1" y="2238045"/>
            <a:ext cx="9169400" cy="26775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44" tIns="45644" rIns="45644" bIns="45644">
            <a:spAutoFit/>
          </a:bodyPr>
          <a:lstStyle/>
          <a:p>
            <a:pPr marL="342291" indent="-342291" hangingPunct="0">
              <a:buClr>
                <a:srgbClr val="FF0000"/>
              </a:buClr>
              <a:buSzPct val="100000"/>
              <a:buFontTx/>
              <a:buChar char="❑"/>
              <a:defRPr b="1">
                <a:latin typeface="Trebuchet MS"/>
                <a:ea typeface="Trebuchet MS"/>
                <a:cs typeface="Trebuchet MS"/>
                <a:sym typeface="Trebuchet MS"/>
              </a:defRPr>
            </a:pPr>
            <a:r>
              <a:rPr b="1" dirty="0">
                <a:latin typeface="Trebuchet MS"/>
                <a:ea typeface="Trebuchet MS"/>
                <a:cs typeface="Trebuchet MS"/>
                <a:sym typeface="Trebuchet MS"/>
              </a:rPr>
              <a:t>L. McCutchan (BNL): </a:t>
            </a:r>
            <a:r>
              <a:rPr i="1" dirty="0">
                <a:latin typeface="Trebuchet MS"/>
                <a:ea typeface="Trebuchet MS"/>
                <a:cs typeface="Trebuchet MS"/>
                <a:sym typeface="Trebuchet MS"/>
              </a:rPr>
              <a:t>Improvements in Nuclear Structure Data Dissemination</a:t>
            </a:r>
          </a:p>
          <a:p>
            <a:pPr marL="798696" lvl="1" indent="-342291" hangingPunct="0">
              <a:buClr>
                <a:srgbClr val="0433FF"/>
              </a:buClr>
              <a:buSzPct val="100000"/>
              <a:buFontTx/>
              <a:buChar char="✓"/>
              <a:defRPr b="1">
                <a:latin typeface="Trebuchet MS"/>
                <a:ea typeface="Trebuchet MS"/>
                <a:cs typeface="Trebuchet MS"/>
                <a:sym typeface="Trebuchet MS"/>
              </a:defRPr>
            </a:pPr>
            <a:r>
              <a:rPr dirty="0">
                <a:latin typeface="Trebuchet MS"/>
                <a:ea typeface="Trebuchet MS"/>
                <a:cs typeface="Trebuchet MS"/>
                <a:sym typeface="Trebuchet MS"/>
              </a:rPr>
              <a:t>improvements to ENSDF retrievals (pdfs) and NuDat (new plotting capabilities) - please send comments/suggestions</a:t>
            </a:r>
            <a:endParaRPr i="1" dirty="0">
              <a:latin typeface="Trebuchet MS"/>
              <a:ea typeface="Trebuchet MS"/>
              <a:cs typeface="Trebuchet MS"/>
              <a:sym typeface="Trebuchet MS"/>
            </a:endParaRPr>
          </a:p>
          <a:p>
            <a:pPr marL="798696" lvl="1" indent="-342291" hangingPunct="0">
              <a:buClr>
                <a:srgbClr val="0433FF"/>
              </a:buClr>
              <a:buSzPct val="100000"/>
              <a:buFontTx/>
              <a:buChar char="✓"/>
              <a:defRPr b="1">
                <a:latin typeface="Trebuchet MS"/>
                <a:ea typeface="Trebuchet MS"/>
                <a:cs typeface="Trebuchet MS"/>
                <a:sym typeface="Trebuchet MS"/>
              </a:defRPr>
            </a:pPr>
            <a:r>
              <a:rPr dirty="0">
                <a:latin typeface="Trebuchet MS"/>
                <a:ea typeface="Trebuchet MS"/>
                <a:cs typeface="Trebuchet MS"/>
                <a:sym typeface="Trebuchet MS"/>
              </a:rPr>
              <a:t>checking papers for data consistency and errors prior publications through the XUNDL system - turnout time would be 1-2 weeks</a:t>
            </a:r>
          </a:p>
          <a:p>
            <a:pPr marL="798696" lvl="1" indent="-342291" hangingPunct="0">
              <a:buClr>
                <a:srgbClr val="0433FF"/>
              </a:buClr>
              <a:buSzPct val="100000"/>
              <a:buFontTx/>
              <a:buChar char="✓"/>
              <a:defRPr b="1">
                <a:latin typeface="Trebuchet MS"/>
                <a:ea typeface="Trebuchet MS"/>
                <a:cs typeface="Trebuchet MS"/>
                <a:sym typeface="Trebuchet MS"/>
              </a:defRPr>
            </a:pPr>
            <a:r>
              <a:rPr dirty="0">
                <a:latin typeface="Trebuchet MS"/>
                <a:ea typeface="Trebuchet MS"/>
                <a:cs typeface="Trebuchet MS"/>
                <a:sym typeface="Trebuchet MS"/>
              </a:rPr>
              <a:t>publication of extensive data sets as journal articles in Nuclear Data Sheets</a:t>
            </a:r>
          </a:p>
          <a:p>
            <a:pPr marL="342291" indent="-342291" hangingPunct="0">
              <a:buClr>
                <a:srgbClr val="FF0000"/>
              </a:buClr>
              <a:buSzPct val="100000"/>
              <a:buFontTx/>
              <a:buChar char="❑"/>
              <a:defRPr b="1">
                <a:latin typeface="Trebuchet MS"/>
                <a:ea typeface="Trebuchet MS"/>
                <a:cs typeface="Trebuchet MS"/>
                <a:sym typeface="Trebuchet MS"/>
              </a:defRPr>
            </a:pPr>
            <a:r>
              <a:rPr b="1" dirty="0">
                <a:latin typeface="Trebuchet MS"/>
                <a:ea typeface="Trebuchet MS"/>
                <a:cs typeface="Trebuchet MS"/>
                <a:sym typeface="Trebuchet MS"/>
              </a:rPr>
              <a:t>D. Brown (BNL):</a:t>
            </a:r>
            <a:r>
              <a:rPr dirty="0">
                <a:latin typeface="Trebuchet MS"/>
                <a:ea typeface="Trebuchet MS"/>
                <a:cs typeface="Trebuchet MS"/>
                <a:sym typeface="Trebuchet MS"/>
              </a:rPr>
              <a:t> </a:t>
            </a:r>
            <a:r>
              <a:rPr i="1" dirty="0">
                <a:latin typeface="Trebuchet MS"/>
                <a:ea typeface="Trebuchet MS"/>
                <a:cs typeface="Trebuchet MS"/>
                <a:sym typeface="Trebuchet MS"/>
              </a:rPr>
              <a:t>Overview of the ENDF library</a:t>
            </a:r>
          </a:p>
          <a:p>
            <a:pPr marL="798696" lvl="1" indent="-342291" hangingPunct="0">
              <a:buClr>
                <a:srgbClr val="0433FF"/>
              </a:buClr>
              <a:buSzPct val="100000"/>
              <a:buFontTx/>
              <a:buChar char="✓"/>
              <a:defRPr b="1">
                <a:latin typeface="Trebuchet MS"/>
                <a:ea typeface="Trebuchet MS"/>
                <a:cs typeface="Trebuchet MS"/>
                <a:sym typeface="Trebuchet MS"/>
              </a:defRPr>
            </a:pPr>
            <a:r>
              <a:rPr dirty="0">
                <a:latin typeface="Trebuchet MS"/>
                <a:ea typeface="Trebuchet MS"/>
                <a:cs typeface="Trebuchet MS"/>
                <a:sym typeface="Trebuchet MS"/>
              </a:rPr>
              <a:t>release of the new ENDF/B-VIII library is expected later this year</a:t>
            </a:r>
          </a:p>
          <a:p>
            <a:pPr marL="342291" indent="-342291" hangingPunct="0">
              <a:buClr>
                <a:srgbClr val="FF0000"/>
              </a:buClr>
              <a:buSzPct val="100000"/>
              <a:buFontTx/>
              <a:buChar char="❑"/>
              <a:defRPr b="1">
                <a:latin typeface="Trebuchet MS"/>
                <a:ea typeface="Trebuchet MS"/>
                <a:cs typeface="Trebuchet MS"/>
                <a:sym typeface="Trebuchet MS"/>
              </a:defRPr>
            </a:pPr>
            <a:r>
              <a:rPr b="1" dirty="0">
                <a:latin typeface="Trebuchet MS"/>
                <a:ea typeface="Trebuchet MS"/>
                <a:cs typeface="Trebuchet MS"/>
                <a:sym typeface="Trebuchet MS"/>
              </a:rPr>
              <a:t>F.G. Kondev (ANL):</a:t>
            </a:r>
            <a:r>
              <a:rPr dirty="0">
                <a:latin typeface="Trebuchet MS"/>
                <a:ea typeface="Trebuchet MS"/>
                <a:cs typeface="Trebuchet MS"/>
                <a:sym typeface="Trebuchet MS"/>
              </a:rPr>
              <a:t> </a:t>
            </a:r>
            <a:r>
              <a:rPr i="1" dirty="0">
                <a:latin typeface="Trebuchet MS"/>
                <a:ea typeface="Trebuchet MS"/>
                <a:cs typeface="Trebuchet MS"/>
                <a:sym typeface="Trebuchet MS"/>
              </a:rPr>
              <a:t>Atomic Mass Evaluation and NUBASE</a:t>
            </a:r>
          </a:p>
          <a:p>
            <a:pPr marL="798696" lvl="1" indent="-342291" hangingPunct="0">
              <a:buClr>
                <a:srgbClr val="0433FF"/>
              </a:buClr>
              <a:buSzPct val="100000"/>
              <a:buFontTx/>
              <a:buChar char="✓"/>
              <a:defRPr b="1">
                <a:latin typeface="Trebuchet MS"/>
                <a:ea typeface="Trebuchet MS"/>
                <a:cs typeface="Trebuchet MS"/>
                <a:sym typeface="Trebuchet MS"/>
              </a:defRPr>
            </a:pPr>
            <a:r>
              <a:rPr dirty="0">
                <a:latin typeface="Trebuchet MS"/>
                <a:ea typeface="Trebuchet MS"/>
                <a:cs typeface="Trebuchet MS"/>
                <a:sym typeface="Trebuchet MS"/>
              </a:rPr>
              <a:t>the new AME2016 and NUBASE2016 evaluations were published this year in Chin. Phys. C</a:t>
            </a:r>
          </a:p>
          <a:p>
            <a:pPr marL="798696" lvl="1" indent="-342291" hangingPunct="0">
              <a:buClr>
                <a:srgbClr val="0433FF"/>
              </a:buClr>
              <a:buSzPct val="100000"/>
              <a:buFontTx/>
              <a:buChar char="✓"/>
              <a:defRPr b="1">
                <a:latin typeface="Trebuchet MS"/>
                <a:ea typeface="Trebuchet MS"/>
                <a:cs typeface="Trebuchet MS"/>
                <a:sym typeface="Trebuchet MS"/>
              </a:defRPr>
            </a:pPr>
            <a:r>
              <a:rPr dirty="0">
                <a:latin typeface="Trebuchet MS"/>
                <a:ea typeface="Trebuchet MS"/>
                <a:cs typeface="Trebuchet MS"/>
                <a:sym typeface="Trebuchet MS"/>
              </a:rPr>
              <a:t>community expects continuation of the 4-years evaluation cycle </a:t>
            </a:r>
          </a:p>
          <a:p>
            <a:pPr marL="342291" indent="-342291" hangingPunct="0">
              <a:buClr>
                <a:srgbClr val="FF0000"/>
              </a:buClr>
              <a:buSzPct val="100000"/>
              <a:buFontTx/>
              <a:buChar char="❑"/>
              <a:defRPr b="1">
                <a:latin typeface="Trebuchet MS"/>
                <a:ea typeface="Trebuchet MS"/>
                <a:cs typeface="Trebuchet MS"/>
                <a:sym typeface="Trebuchet MS"/>
              </a:defRPr>
            </a:pPr>
            <a:r>
              <a:rPr b="1" dirty="0">
                <a:latin typeface="Trebuchet MS"/>
                <a:ea typeface="Trebuchet MS"/>
                <a:cs typeface="Trebuchet MS"/>
                <a:sym typeface="Trebuchet MS"/>
              </a:rPr>
              <a:t>S. Basunia (LBNL):</a:t>
            </a:r>
            <a:r>
              <a:rPr dirty="0">
                <a:latin typeface="Trebuchet MS"/>
                <a:ea typeface="Trebuchet MS"/>
                <a:cs typeface="Trebuchet MS"/>
                <a:sym typeface="Trebuchet MS"/>
              </a:rPr>
              <a:t> </a:t>
            </a:r>
            <a:r>
              <a:rPr i="1" dirty="0">
                <a:latin typeface="Trebuchet MS"/>
                <a:ea typeface="Trebuchet MS"/>
                <a:cs typeface="Trebuchet MS"/>
                <a:sym typeface="Trebuchet MS"/>
              </a:rPr>
              <a:t>ENSDF Observations/Notes from recent mass chain/nuclides evaluations</a:t>
            </a:r>
          </a:p>
        </p:txBody>
      </p:sp>
    </p:spTree>
    <p:extLst>
      <p:ext uri="{BB962C8B-B14F-4D97-AF65-F5344CB8AC3E}">
        <p14:creationId xmlns:p14="http://schemas.microsoft.com/office/powerpoint/2010/main" val="129900718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500" fill="hold"/>
                                        <p:tgtEl>
                                          <p:spTgt spid="123"/>
                                        </p:tgtEl>
                                        <p:attrNameLst>
                                          <p:attrName>ppt_x</p:attrName>
                                        </p:attrNameLst>
                                      </p:cBhvr>
                                      <p:tavLst>
                                        <p:tav tm="0">
                                          <p:val>
                                            <p:strVal val="#ppt_x"/>
                                          </p:val>
                                        </p:tav>
                                        <p:tav tm="100000">
                                          <p:val>
                                            <p:strVal val="#ppt_x"/>
                                          </p:val>
                                        </p:tav>
                                      </p:tavLst>
                                    </p:anim>
                                    <p:anim calcmode="lin" valueType="num">
                                      <p:cBhvr>
                                        <p:cTn id="8"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p:tmAbs val="0"/>
                                  </p:iterate>
                                  <p:childTnLst>
                                    <p:set>
                                      <p:cBhvr>
                                        <p:cTn id="12" fill="hold"/>
                                        <p:tgtEl>
                                          <p:spTgt spid="124"/>
                                        </p:tgtEl>
                                        <p:attrNameLst>
                                          <p:attrName>style.visibility</p:attrName>
                                        </p:attrNameLst>
                                      </p:cBhvr>
                                      <p:to>
                                        <p:strVal val="visible"/>
                                      </p:to>
                                    </p:set>
                                    <p:anim calcmode="lin" valueType="num">
                                      <p:cBhvr>
                                        <p:cTn id="13" dur="500" fill="hold"/>
                                        <p:tgtEl>
                                          <p:spTgt spid="124"/>
                                        </p:tgtEl>
                                        <p:attrNameLst>
                                          <p:attrName>ppt_x</p:attrName>
                                        </p:attrNameLst>
                                      </p:cBhvr>
                                      <p:tavLst>
                                        <p:tav tm="0">
                                          <p:val>
                                            <p:strVal val="#ppt_x"/>
                                          </p:val>
                                        </p:tav>
                                        <p:tav tm="100000">
                                          <p:val>
                                            <p:strVal val="#ppt_x"/>
                                          </p:val>
                                        </p:tav>
                                      </p:tavLst>
                                    </p:anim>
                                    <p:anim calcmode="lin" valueType="num">
                                      <p:cBhvr>
                                        <p:cTn id="14"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p:tmAbs val="0"/>
                                  </p:iterate>
                                  <p:childTnLst>
                                    <p:set>
                                      <p:cBhvr>
                                        <p:cTn id="18" fill="hold"/>
                                        <p:tgtEl>
                                          <p:spTgt spid="126"/>
                                        </p:tgtEl>
                                        <p:attrNameLst>
                                          <p:attrName>style.visibility</p:attrName>
                                        </p:attrNameLst>
                                      </p:cBhvr>
                                      <p:to>
                                        <p:strVal val="visible"/>
                                      </p:to>
                                    </p:set>
                                    <p:anim calcmode="lin" valueType="num">
                                      <p:cBhvr>
                                        <p:cTn id="19" dur="500" fill="hold"/>
                                        <p:tgtEl>
                                          <p:spTgt spid="126"/>
                                        </p:tgtEl>
                                        <p:attrNameLst>
                                          <p:attrName>ppt_x</p:attrName>
                                        </p:attrNameLst>
                                      </p:cBhvr>
                                      <p:tavLst>
                                        <p:tav tm="0">
                                          <p:val>
                                            <p:strVal val="#ppt_x"/>
                                          </p:val>
                                        </p:tav>
                                        <p:tav tm="100000">
                                          <p:val>
                                            <p:strVal val="#ppt_x"/>
                                          </p:val>
                                        </p:tav>
                                      </p:tavLst>
                                    </p:anim>
                                    <p:anim calcmode="lin" valueType="num">
                                      <p:cBhvr>
                                        <p:cTn id="20"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advAuto="0"/>
      <p:bldP spid="124" grpId="0" animBg="1" advAuto="0"/>
      <p:bldP spid="126"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21" y="67576"/>
            <a:ext cx="4541525" cy="548390"/>
          </a:xfrm>
          <a:solidFill>
            <a:srgbClr val="FFFF00"/>
          </a:solidFill>
        </p:spPr>
        <p:txBody>
          <a:bodyPr>
            <a:normAutofit fontScale="90000"/>
          </a:bodyPr>
          <a:lstStyle/>
          <a:p>
            <a:r>
              <a:rPr lang="en-US" sz="3600" b="1"/>
              <a:t>RF-kicking “working group”</a:t>
            </a:r>
            <a:endParaRPr lang="en-US" sz="3600" b="1" dirty="0"/>
          </a:p>
        </p:txBody>
      </p:sp>
      <p:sp>
        <p:nvSpPr>
          <p:cNvPr id="5" name="TextBox 4"/>
          <p:cNvSpPr txBox="1"/>
          <p:nvPr/>
        </p:nvSpPr>
        <p:spPr>
          <a:xfrm>
            <a:off x="187275" y="1832608"/>
            <a:ext cx="2787161" cy="900117"/>
          </a:xfrm>
          <a:prstGeom prst="rect">
            <a:avLst/>
          </a:prstGeom>
          <a:noFill/>
        </p:spPr>
        <p:txBody>
          <a:bodyPr wrap="square" lIns="68459" tIns="34226" rIns="68459" bIns="34226" rtlCol="0">
            <a:spAutoFit/>
          </a:bodyPr>
          <a:lstStyle/>
          <a:p>
            <a:pPr defTabSz="684581"/>
            <a:r>
              <a:rPr lang="en-US" sz="1800" b="1" kern="1200" dirty="0">
                <a:solidFill>
                  <a:prstClr val="black"/>
                </a:solidFill>
                <a:latin typeface="Calibri" panose="020F0502020204030204"/>
                <a:ea typeface="+mn-ea"/>
                <a:cs typeface="+mn-cs"/>
              </a:rPr>
              <a:t>100 - 200 </a:t>
            </a:r>
            <a:r>
              <a:rPr lang="en-US" sz="1800" b="1" kern="1200" dirty="0" smtClean="0">
                <a:solidFill>
                  <a:prstClr val="black"/>
                </a:solidFill>
                <a:latin typeface="Calibri" panose="020F0502020204030204"/>
                <a:ea typeface="+mn-ea"/>
                <a:cs typeface="+mn-cs"/>
              </a:rPr>
              <a:t>kV </a:t>
            </a:r>
            <a:r>
              <a:rPr lang="en-US" sz="1800" b="1" kern="1200" dirty="0">
                <a:solidFill>
                  <a:prstClr val="black"/>
                </a:solidFill>
                <a:latin typeface="Calibri" panose="020F0502020204030204"/>
                <a:ea typeface="+mn-ea"/>
                <a:cs typeface="+mn-cs"/>
              </a:rPr>
              <a:t>@ 40.25 MHz</a:t>
            </a:r>
          </a:p>
          <a:p>
            <a:pPr defTabSz="684581"/>
            <a:r>
              <a:rPr lang="en-US" sz="1800" b="1" kern="1200" dirty="0">
                <a:solidFill>
                  <a:prstClr val="black"/>
                </a:solidFill>
                <a:latin typeface="Calibri" panose="020F0502020204030204"/>
                <a:ea typeface="+mn-ea"/>
                <a:cs typeface="+mn-cs"/>
              </a:rPr>
              <a:t>~ 40 mm gap</a:t>
            </a:r>
          </a:p>
          <a:p>
            <a:pPr defTabSz="684581"/>
            <a:r>
              <a:rPr lang="en-US" sz="1800" b="1" kern="1200" dirty="0">
                <a:solidFill>
                  <a:prstClr val="black"/>
                </a:solidFill>
                <a:latin typeface="Calibri" panose="020F0502020204030204"/>
                <a:ea typeface="+mn-ea"/>
                <a:cs typeface="+mn-cs"/>
              </a:rPr>
              <a:t>~ 1.3 m long</a:t>
            </a:r>
          </a:p>
        </p:txBody>
      </p:sp>
      <p:sp>
        <p:nvSpPr>
          <p:cNvPr id="3" name="Subtitle 2"/>
          <p:cNvSpPr>
            <a:spLocks noGrp="1"/>
          </p:cNvSpPr>
          <p:nvPr>
            <p:ph type="subTitle" idx="1"/>
          </p:nvPr>
        </p:nvSpPr>
        <p:spPr>
          <a:xfrm>
            <a:off x="2702532" y="339641"/>
            <a:ext cx="6441483" cy="4786463"/>
          </a:xfrm>
        </p:spPr>
        <p:txBody>
          <a:bodyPr>
            <a:noAutofit/>
          </a:bodyPr>
          <a:lstStyle/>
          <a:p>
            <a:r>
              <a:rPr lang="en-US" sz="2100" b="1" u="sng" dirty="0"/>
              <a:t>Justification</a:t>
            </a:r>
          </a:p>
          <a:p>
            <a:pPr marL="385074" indent="-385074">
              <a:buFont typeface="+mj-lt"/>
              <a:buAutoNum type="arabicPeriod"/>
            </a:pPr>
            <a:r>
              <a:rPr lang="en-US" sz="2100" b="1" dirty="0">
                <a:solidFill>
                  <a:srgbClr val="C00000"/>
                </a:solidFill>
              </a:rPr>
              <a:t>Enables </a:t>
            </a:r>
            <a:r>
              <a:rPr lang="en-US" sz="2100" b="1" dirty="0" err="1">
                <a:solidFill>
                  <a:srgbClr val="C00000"/>
                </a:solidFill>
              </a:rPr>
              <a:t>cp</a:t>
            </a:r>
            <a:r>
              <a:rPr lang="en-US" sz="2100" b="1" dirty="0">
                <a:solidFill>
                  <a:srgbClr val="C00000"/>
                </a:solidFill>
              </a:rPr>
              <a:t> invariant mass experiments &gt; Z ~ 20</a:t>
            </a:r>
          </a:p>
          <a:p>
            <a:pPr marL="385074" indent="-385074">
              <a:buFont typeface="+mj-lt"/>
              <a:buAutoNum type="arabicPeriod"/>
            </a:pPr>
            <a:r>
              <a:rPr lang="en-US" sz="2100" b="1" dirty="0">
                <a:solidFill>
                  <a:srgbClr val="C00000"/>
                </a:solidFill>
              </a:rPr>
              <a:t>Enables –n&amp;-2n knockout on </a:t>
            </a:r>
            <a:r>
              <a:rPr lang="en-US" sz="2100" b="1" baseline="30000" dirty="0">
                <a:solidFill>
                  <a:srgbClr val="C00000"/>
                </a:solidFill>
              </a:rPr>
              <a:t>102</a:t>
            </a:r>
            <a:r>
              <a:rPr lang="en-US" sz="2100" b="1" dirty="0">
                <a:solidFill>
                  <a:srgbClr val="C00000"/>
                </a:solidFill>
              </a:rPr>
              <a:t>Sn </a:t>
            </a:r>
          </a:p>
          <a:p>
            <a:r>
              <a:rPr lang="en-US" sz="2100" b="1" dirty="0">
                <a:solidFill>
                  <a:srgbClr val="C00000"/>
                </a:solidFill>
              </a:rPr>
              <a:t>3.  </a:t>
            </a:r>
            <a:r>
              <a:rPr lang="en-US" sz="2100" b="1" i="1" dirty="0">
                <a:solidFill>
                  <a:srgbClr val="C00000"/>
                </a:solidFill>
                <a:effectLst>
                  <a:outerShdw blurRad="38100" dist="38100" dir="2700000" algn="tl">
                    <a:srgbClr val="000000">
                      <a:alpha val="43137"/>
                    </a:srgbClr>
                  </a:outerShdw>
                </a:effectLst>
              </a:rPr>
              <a:t>PERHAPS</a:t>
            </a:r>
            <a:r>
              <a:rPr lang="en-US" sz="2100" b="1" dirty="0">
                <a:solidFill>
                  <a:srgbClr val="C00000"/>
                </a:solidFill>
              </a:rPr>
              <a:t> serves as a Gas-stopper </a:t>
            </a:r>
            <a:r>
              <a:rPr lang="en-US" sz="2100" b="1" dirty="0" err="1">
                <a:solidFill>
                  <a:srgbClr val="C00000"/>
                </a:solidFill>
                <a:effectLst>
                  <a:outerShdw blurRad="38100" dist="38100" dir="2700000" algn="tl">
                    <a:srgbClr val="000000">
                      <a:alpha val="43137"/>
                    </a:srgbClr>
                  </a:outerShdw>
                </a:effectLst>
              </a:rPr>
              <a:t>DeCrapper</a:t>
            </a:r>
            <a:r>
              <a:rPr lang="en-US" sz="2100" b="1" dirty="0">
                <a:solidFill>
                  <a:srgbClr val="C00000"/>
                </a:solidFill>
                <a:effectLst>
                  <a:outerShdw blurRad="38100" dist="38100" dir="2700000" algn="tl">
                    <a:srgbClr val="000000">
                      <a:alpha val="43137"/>
                    </a:srgbClr>
                  </a:outerShdw>
                </a:effectLst>
              </a:rPr>
              <a:t> </a:t>
            </a:r>
            <a:r>
              <a:rPr lang="en-US" sz="2100" b="1" dirty="0">
                <a:solidFill>
                  <a:srgbClr val="C00000"/>
                </a:solidFill>
              </a:rPr>
              <a:t>for </a:t>
            </a:r>
            <a:r>
              <a:rPr lang="en-US" sz="2100" b="1" dirty="0" err="1">
                <a:solidFill>
                  <a:srgbClr val="C00000"/>
                </a:solidFill>
              </a:rPr>
              <a:t>ReA</a:t>
            </a:r>
            <a:endParaRPr lang="en-US" sz="2100" b="1" dirty="0">
              <a:solidFill>
                <a:srgbClr val="C00000"/>
              </a:solidFill>
            </a:endParaRPr>
          </a:p>
          <a:p>
            <a:endParaRPr lang="en-US" sz="2100" dirty="0">
              <a:solidFill>
                <a:srgbClr val="C00000"/>
              </a:solidFill>
            </a:endParaRPr>
          </a:p>
          <a:p>
            <a:r>
              <a:rPr lang="en-US" sz="2100" b="1" u="sng" dirty="0"/>
              <a:t>Status</a:t>
            </a:r>
          </a:p>
          <a:p>
            <a:pPr marL="342286" indent="-342286">
              <a:buAutoNum type="arabicPeriod"/>
            </a:pPr>
            <a:r>
              <a:rPr lang="en-US" sz="2100" dirty="0"/>
              <a:t>Floor space exists to service S-800 + </a:t>
            </a:r>
            <a:r>
              <a:rPr lang="en-US" sz="2100" dirty="0" err="1"/>
              <a:t>ReA</a:t>
            </a:r>
            <a:endParaRPr lang="en-US" sz="2100" dirty="0"/>
          </a:p>
          <a:p>
            <a:pPr marL="342286" indent="-342286">
              <a:buAutoNum type="arabicPeriod"/>
            </a:pPr>
            <a:r>
              <a:rPr lang="en-US" sz="2100" dirty="0"/>
              <a:t>Preliminary design exists (P. </a:t>
            </a:r>
            <a:r>
              <a:rPr lang="en-US" sz="2100" dirty="0" err="1"/>
              <a:t>Ostroumov</a:t>
            </a:r>
            <a:r>
              <a:rPr lang="en-US" sz="2100" dirty="0"/>
              <a:t> &amp; Alex </a:t>
            </a:r>
            <a:r>
              <a:rPr lang="en-US" sz="2100" dirty="0" err="1"/>
              <a:t>Plastun</a:t>
            </a:r>
            <a:r>
              <a:rPr lang="en-US" sz="2100" dirty="0"/>
              <a:t>) </a:t>
            </a:r>
          </a:p>
          <a:p>
            <a:r>
              <a:rPr lang="en-US" sz="2100" dirty="0"/>
              <a:t>3. Requires ~ 900 k$ (design + construction)</a:t>
            </a:r>
          </a:p>
          <a:p>
            <a:pPr marL="342286" indent="-342286">
              <a:buAutoNum type="arabicPeriod"/>
            </a:pPr>
            <a:endParaRPr lang="en-US" sz="2100" dirty="0"/>
          </a:p>
          <a:p>
            <a:r>
              <a:rPr lang="en-US" sz="2100" b="1" u="sng" dirty="0"/>
              <a:t>Of note</a:t>
            </a:r>
          </a:p>
          <a:p>
            <a:pPr marL="385074" indent="-385074">
              <a:buAutoNum type="arabicPeriod"/>
            </a:pPr>
            <a:r>
              <a:rPr lang="en-US" sz="2100" dirty="0"/>
              <a:t>Can be fixed frequency (40.25 </a:t>
            </a:r>
            <a:r>
              <a:rPr lang="en-US" sz="2100" dirty="0" err="1"/>
              <a:t>Mhz</a:t>
            </a:r>
            <a:r>
              <a:rPr lang="en-US" sz="2100" dirty="0"/>
              <a:t>)</a:t>
            </a:r>
          </a:p>
        </p:txBody>
      </p:sp>
      <p:sp>
        <p:nvSpPr>
          <p:cNvPr id="6" name="TextBox 5"/>
          <p:cNvSpPr txBox="1"/>
          <p:nvPr/>
        </p:nvSpPr>
        <p:spPr>
          <a:xfrm>
            <a:off x="70102" y="976392"/>
            <a:ext cx="3365805" cy="530785"/>
          </a:xfrm>
          <a:prstGeom prst="rect">
            <a:avLst/>
          </a:prstGeom>
          <a:noFill/>
        </p:spPr>
        <p:txBody>
          <a:bodyPr wrap="none" lIns="68459" tIns="34226" rIns="68459" bIns="34226" rtlCol="0">
            <a:spAutoFit/>
          </a:bodyPr>
          <a:lstStyle/>
          <a:p>
            <a:pPr defTabSz="684581"/>
            <a:r>
              <a:rPr lang="en-US" sz="1500" b="1" kern="1200" dirty="0">
                <a:solidFill>
                  <a:prstClr val="black"/>
                </a:solidFill>
                <a:latin typeface="Calibri" panose="020F0502020204030204"/>
                <a:ea typeface="+mn-ea"/>
                <a:cs typeface="+mn-cs"/>
              </a:rPr>
              <a:t>D. </a:t>
            </a:r>
            <a:r>
              <a:rPr lang="en-US" sz="1500" b="1" kern="1200" dirty="0" err="1">
                <a:solidFill>
                  <a:prstClr val="black"/>
                </a:solidFill>
                <a:latin typeface="Calibri" panose="020F0502020204030204"/>
                <a:ea typeface="+mn-ea"/>
                <a:cs typeface="+mn-cs"/>
              </a:rPr>
              <a:t>Bazin</a:t>
            </a:r>
            <a:r>
              <a:rPr lang="en-US" sz="1500" b="1" kern="1200" dirty="0">
                <a:solidFill>
                  <a:prstClr val="black"/>
                </a:solidFill>
                <a:latin typeface="Calibri" panose="020F0502020204030204"/>
                <a:ea typeface="+mn-ea"/>
                <a:cs typeface="+mn-cs"/>
              </a:rPr>
              <a:t>, A. </a:t>
            </a:r>
            <a:r>
              <a:rPr lang="en-US" sz="1500" b="1" kern="1200" dirty="0" err="1">
                <a:solidFill>
                  <a:prstClr val="black"/>
                </a:solidFill>
                <a:latin typeface="Calibri" panose="020F0502020204030204"/>
                <a:ea typeface="+mn-ea"/>
                <a:cs typeface="+mn-cs"/>
              </a:rPr>
              <a:t>Plastun</a:t>
            </a:r>
            <a:r>
              <a:rPr lang="en-US" sz="1500" b="1" kern="1200" dirty="0">
                <a:solidFill>
                  <a:prstClr val="black"/>
                </a:solidFill>
                <a:latin typeface="Calibri" panose="020F0502020204030204"/>
                <a:ea typeface="+mn-ea"/>
                <a:cs typeface="+mn-cs"/>
              </a:rPr>
              <a:t>, P. </a:t>
            </a:r>
            <a:r>
              <a:rPr lang="en-US" sz="1500" b="1" kern="1200" dirty="0" smtClean="0">
                <a:solidFill>
                  <a:prstClr val="black"/>
                </a:solidFill>
                <a:latin typeface="Calibri" panose="020F0502020204030204"/>
                <a:ea typeface="+mn-ea"/>
                <a:cs typeface="+mn-cs"/>
              </a:rPr>
              <a:t>Ostroumov </a:t>
            </a:r>
            <a:r>
              <a:rPr lang="en-US" sz="1500" b="1" kern="1200" dirty="0">
                <a:solidFill>
                  <a:prstClr val="black"/>
                </a:solidFill>
                <a:latin typeface="Calibri" panose="020F0502020204030204"/>
                <a:ea typeface="+mn-ea"/>
                <a:cs typeface="+mn-cs"/>
              </a:rPr>
              <a:t>[FRIB]</a:t>
            </a:r>
          </a:p>
          <a:p>
            <a:pPr defTabSz="684581"/>
            <a:r>
              <a:rPr lang="en-US" sz="1500" b="1" kern="1200" dirty="0">
                <a:solidFill>
                  <a:prstClr val="black"/>
                </a:solidFill>
                <a:latin typeface="Calibri" panose="020F0502020204030204"/>
                <a:ea typeface="+mn-ea"/>
                <a:cs typeface="+mn-cs"/>
              </a:rPr>
              <a:t>D. Hoff, L. G. </a:t>
            </a:r>
            <a:r>
              <a:rPr lang="en-US" sz="1500" b="1" kern="1200" dirty="0" err="1">
                <a:solidFill>
                  <a:prstClr val="black"/>
                </a:solidFill>
                <a:latin typeface="Calibri" panose="020F0502020204030204"/>
                <a:ea typeface="+mn-ea"/>
                <a:cs typeface="+mn-cs"/>
              </a:rPr>
              <a:t>Sobotka</a:t>
            </a:r>
            <a:r>
              <a:rPr lang="en-US" sz="1500" b="1" kern="1200" dirty="0">
                <a:solidFill>
                  <a:prstClr val="black"/>
                </a:solidFill>
                <a:latin typeface="Calibri" panose="020F0502020204030204"/>
                <a:ea typeface="+mn-ea"/>
                <a:cs typeface="+mn-cs"/>
              </a:rPr>
              <a:t> [WU] </a:t>
            </a:r>
          </a:p>
        </p:txBody>
      </p:sp>
      <p:pic>
        <p:nvPicPr>
          <p:cNvPr id="7" name="Picture 6"/>
          <p:cNvPicPr>
            <a:picLocks noChangeAspect="1"/>
          </p:cNvPicPr>
          <p:nvPr/>
        </p:nvPicPr>
        <p:blipFill>
          <a:blip r:embed="rId2"/>
          <a:stretch>
            <a:fillRect/>
          </a:stretch>
        </p:blipFill>
        <p:spPr>
          <a:xfrm>
            <a:off x="70075" y="2689468"/>
            <a:ext cx="2632442" cy="2089310"/>
          </a:xfrm>
          <a:prstGeom prst="rect">
            <a:avLst/>
          </a:prstGeom>
        </p:spPr>
      </p:pic>
    </p:spTree>
    <p:extLst>
      <p:ext uri="{BB962C8B-B14F-4D97-AF65-F5344CB8AC3E}">
        <p14:creationId xmlns:p14="http://schemas.microsoft.com/office/powerpoint/2010/main" val="2796374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5808150" y="780399"/>
            <a:ext cx="2609735" cy="2107374"/>
          </a:xfrm>
          <a:prstGeom prst="rect">
            <a:avLst/>
          </a:prstGeom>
          <a:noFill/>
          <a:ln>
            <a:noFill/>
          </a:ln>
        </p:spPr>
      </p:pic>
      <p:pic>
        <p:nvPicPr>
          <p:cNvPr id="55" name="Shape 55"/>
          <p:cNvPicPr preferRelativeResize="0"/>
          <p:nvPr/>
        </p:nvPicPr>
        <p:blipFill>
          <a:blip r:embed="rId4">
            <a:alphaModFix/>
          </a:blip>
          <a:stretch>
            <a:fillRect/>
          </a:stretch>
        </p:blipFill>
        <p:spPr>
          <a:xfrm>
            <a:off x="5894844" y="3036172"/>
            <a:ext cx="2436268" cy="2107375"/>
          </a:xfrm>
          <a:prstGeom prst="rect">
            <a:avLst/>
          </a:prstGeom>
          <a:noFill/>
          <a:ln>
            <a:noFill/>
          </a:ln>
        </p:spPr>
      </p:pic>
      <p:sp>
        <p:nvSpPr>
          <p:cNvPr id="56" name="Shape 56"/>
          <p:cNvSpPr txBox="1"/>
          <p:nvPr/>
        </p:nvSpPr>
        <p:spPr>
          <a:xfrm>
            <a:off x="357000" y="780400"/>
            <a:ext cx="4920600" cy="4143000"/>
          </a:xfrm>
          <a:prstGeom prst="rect">
            <a:avLst/>
          </a:prstGeom>
          <a:noFill/>
          <a:ln>
            <a:noFill/>
          </a:ln>
        </p:spPr>
        <p:txBody>
          <a:bodyPr lIns="91236" tIns="91236" rIns="91236" bIns="91236" anchor="t" anchorCtr="0">
            <a:noAutofit/>
          </a:bodyPr>
          <a:lstStyle/>
          <a:p>
            <a:r>
              <a:rPr lang="en">
                <a:latin typeface="Helvetica Neue"/>
                <a:ea typeface="Helvetica Neue"/>
                <a:cs typeface="Helvetica Neue"/>
                <a:sym typeface="Helvetica Neue"/>
              </a:rPr>
              <a:t>Topics covered: </a:t>
            </a:r>
          </a:p>
          <a:p>
            <a:pPr marL="456250" indent="-228124">
              <a:buFont typeface="Helvetica Neue"/>
              <a:buChar char="-"/>
            </a:pPr>
            <a:r>
              <a:rPr lang="en">
                <a:latin typeface="Helvetica Neue"/>
                <a:ea typeface="Helvetica Neue"/>
                <a:cs typeface="Helvetica Neue"/>
                <a:sym typeface="Helvetica Neue"/>
              </a:rPr>
              <a:t>status of the ANL-lead SOLARIS project</a:t>
            </a:r>
          </a:p>
          <a:p>
            <a:pPr marL="456250" indent="-228124">
              <a:buFont typeface="Helvetica Neue"/>
              <a:buChar char="-"/>
            </a:pPr>
            <a:r>
              <a:rPr lang="en">
                <a:latin typeface="Helvetica Neue"/>
                <a:ea typeface="Helvetica Neue"/>
                <a:cs typeface="Helvetica Neue"/>
                <a:sym typeface="Helvetica Neue"/>
              </a:rPr>
              <a:t>recent results &amp; future plans for the AT-TPC</a:t>
            </a:r>
          </a:p>
          <a:p>
            <a:pPr marL="456250" indent="-228124">
              <a:buFont typeface="Helvetica Neue"/>
              <a:buChar char="-"/>
            </a:pPr>
            <a:r>
              <a:rPr lang="en">
                <a:latin typeface="Helvetica Neue"/>
                <a:ea typeface="Helvetica Neue"/>
                <a:cs typeface="Helvetica Neue"/>
                <a:sym typeface="Helvetica Neue"/>
              </a:rPr>
              <a:t>recent upgrades &amp; results from HELIOS</a:t>
            </a:r>
          </a:p>
          <a:p>
            <a:endParaRPr>
              <a:latin typeface="Helvetica Neue"/>
              <a:ea typeface="Helvetica Neue"/>
              <a:cs typeface="Helvetica Neue"/>
              <a:sym typeface="Helvetica Neue"/>
            </a:endParaRPr>
          </a:p>
          <a:p>
            <a:r>
              <a:rPr lang="en">
                <a:latin typeface="Helvetica Neue"/>
                <a:ea typeface="Helvetica Neue"/>
                <a:cs typeface="Helvetica Neue"/>
                <a:sym typeface="Helvetica Neue"/>
              </a:rPr>
              <a:t>Take-aways:</a:t>
            </a:r>
          </a:p>
          <a:p>
            <a:pPr marL="456250" indent="-228124">
              <a:buFont typeface="Helvetica Neue"/>
              <a:buChar char="-"/>
            </a:pPr>
            <a:r>
              <a:rPr lang="en">
                <a:latin typeface="Helvetica Neue"/>
                <a:ea typeface="Helvetica Neue"/>
                <a:cs typeface="Helvetica Neue"/>
                <a:sym typeface="Helvetica Neue"/>
              </a:rPr>
              <a:t>strong community support for project</a:t>
            </a:r>
          </a:p>
          <a:p>
            <a:pPr marL="456250" indent="-228124">
              <a:buFont typeface="Helvetica Neue"/>
              <a:buChar char="-"/>
            </a:pPr>
            <a:r>
              <a:rPr lang="en">
                <a:latin typeface="Helvetica Neue"/>
                <a:ea typeface="Helvetica Neue"/>
                <a:cs typeface="Helvetica Neue"/>
                <a:sym typeface="Helvetica Neue"/>
              </a:rPr>
              <a:t>integral collaboration with AT-TPC group &amp; other ancillary detector groups</a:t>
            </a:r>
          </a:p>
          <a:p>
            <a:pPr marL="456250" indent="-228124">
              <a:buFont typeface="Helvetica Neue"/>
              <a:buChar char="-"/>
            </a:pPr>
            <a:r>
              <a:rPr lang="en">
                <a:latin typeface="Helvetica Neue"/>
                <a:ea typeface="Helvetica Neue"/>
                <a:cs typeface="Helvetica Neue"/>
                <a:sym typeface="Helvetica Neue"/>
              </a:rPr>
              <a:t>SOLARIS project considering a staged approach</a:t>
            </a:r>
          </a:p>
          <a:p>
            <a:pPr marL="456250" indent="-228124">
              <a:buFont typeface="Helvetica Neue"/>
              <a:buChar char="-"/>
            </a:pPr>
            <a:r>
              <a:rPr lang="en">
                <a:latin typeface="Helvetica Neue"/>
                <a:ea typeface="Helvetica Neue"/>
                <a:cs typeface="Helvetica Neue"/>
                <a:sym typeface="Helvetica Neue"/>
              </a:rPr>
              <a:t>solenoid magnet is in hand at ANL</a:t>
            </a:r>
          </a:p>
          <a:p>
            <a:pPr marL="456250" indent="-228124">
              <a:buFont typeface="Helvetica Neue"/>
              <a:buChar char="-"/>
            </a:pPr>
            <a:r>
              <a:rPr lang="en">
                <a:solidFill>
                  <a:schemeClr val="dk1"/>
                </a:solidFill>
                <a:latin typeface="Helvetica Neue"/>
                <a:ea typeface="Helvetica Neue"/>
                <a:cs typeface="Helvetica Neue"/>
                <a:sym typeface="Helvetica Neue"/>
              </a:rPr>
              <a:t>flexibility for magnet interior [various detection systems, AT-TPC, gas-targets, etc.]</a:t>
            </a:r>
          </a:p>
          <a:p>
            <a:pPr marL="456250" indent="-228124">
              <a:buFont typeface="Helvetica Neue"/>
              <a:buChar char="-"/>
            </a:pPr>
            <a:r>
              <a:rPr lang="en" b="1">
                <a:latin typeface="Helvetica Neue"/>
                <a:ea typeface="Helvetica Neue"/>
                <a:cs typeface="Helvetica Neue"/>
                <a:sym typeface="Helvetica Neue"/>
              </a:rPr>
              <a:t>priority to initiate a science program at the NSCL w/ ReA prior to FRIB [preliminary plan developed]</a:t>
            </a:r>
          </a:p>
          <a:p>
            <a:endParaRPr sz="1600">
              <a:latin typeface="Helvetica Neue"/>
              <a:ea typeface="Helvetica Neue"/>
              <a:cs typeface="Helvetica Neue"/>
              <a:sym typeface="Helvetica Neue"/>
            </a:endParaRPr>
          </a:p>
          <a:p>
            <a:pPr algn="ctr"/>
            <a:r>
              <a:rPr lang="en" sz="1600">
                <a:solidFill>
                  <a:schemeClr val="dk1"/>
                </a:solidFill>
                <a:latin typeface="Helvetica Neue"/>
                <a:ea typeface="Helvetica Neue"/>
                <a:cs typeface="Helvetica Neue"/>
                <a:sym typeface="Helvetica Neue"/>
              </a:rPr>
              <a:t>Well attended [~40] &amp; invigorating conversation </a:t>
            </a:r>
          </a:p>
          <a:p>
            <a:pPr algn="ctr"/>
            <a:r>
              <a:rPr lang="en" sz="1200">
                <a:solidFill>
                  <a:schemeClr val="dk1"/>
                </a:solidFill>
                <a:latin typeface="Helvetica Neue"/>
                <a:ea typeface="Helvetica Neue"/>
                <a:cs typeface="Helvetica Neue"/>
                <a:sym typeface="Helvetica Neue"/>
              </a:rPr>
              <a:t>[6 organized talks: </a:t>
            </a:r>
            <a:r>
              <a:rPr lang="en" sz="1200" b="1">
                <a:solidFill>
                  <a:schemeClr val="dk1"/>
                </a:solidFill>
                <a:latin typeface="Helvetica Neue"/>
                <a:ea typeface="Helvetica Neue"/>
                <a:cs typeface="Helvetica Neue"/>
                <a:sym typeface="Helvetica Neue"/>
              </a:rPr>
              <a:t>Kay</a:t>
            </a:r>
            <a:r>
              <a:rPr lang="en" sz="1200">
                <a:solidFill>
                  <a:schemeClr val="dk1"/>
                </a:solidFill>
                <a:latin typeface="Helvetica Neue"/>
                <a:ea typeface="Helvetica Neue"/>
                <a:cs typeface="Helvetica Neue"/>
                <a:sym typeface="Helvetica Neue"/>
              </a:rPr>
              <a:t>(ANL), </a:t>
            </a:r>
            <a:r>
              <a:rPr lang="en" sz="1200" b="1">
                <a:solidFill>
                  <a:schemeClr val="dk1"/>
                </a:solidFill>
                <a:latin typeface="Helvetica Neue"/>
                <a:ea typeface="Helvetica Neue"/>
                <a:cs typeface="Helvetica Neue"/>
                <a:sym typeface="Helvetica Neue"/>
              </a:rPr>
              <a:t>Iwasaki</a:t>
            </a:r>
            <a:r>
              <a:rPr lang="en" sz="1200">
                <a:solidFill>
                  <a:schemeClr val="dk1"/>
                </a:solidFill>
                <a:latin typeface="Helvetica Neue"/>
                <a:ea typeface="Helvetica Neue"/>
                <a:cs typeface="Helvetica Neue"/>
                <a:sym typeface="Helvetica Neue"/>
              </a:rPr>
              <a:t>(NSCL/MSU), </a:t>
            </a:r>
            <a:r>
              <a:rPr lang="en" sz="1200" b="1">
                <a:solidFill>
                  <a:schemeClr val="dk1"/>
                </a:solidFill>
                <a:latin typeface="Helvetica Neue"/>
                <a:ea typeface="Helvetica Neue"/>
                <a:cs typeface="Helvetica Neue"/>
                <a:sym typeface="Helvetica Neue"/>
              </a:rPr>
              <a:t>Beceiro Novo</a:t>
            </a:r>
            <a:r>
              <a:rPr lang="en" sz="1200">
                <a:solidFill>
                  <a:schemeClr val="dk1"/>
                </a:solidFill>
                <a:latin typeface="Helvetica Neue"/>
                <a:ea typeface="Helvetica Neue"/>
                <a:cs typeface="Helvetica Neue"/>
                <a:sym typeface="Helvetica Neue"/>
              </a:rPr>
              <a:t>(NSCL/MSU), </a:t>
            </a:r>
            <a:r>
              <a:rPr lang="en" sz="1200" b="1">
                <a:solidFill>
                  <a:schemeClr val="dk1"/>
                </a:solidFill>
                <a:latin typeface="Helvetica Neue"/>
                <a:ea typeface="Helvetica Neue"/>
                <a:cs typeface="Helvetica Neue"/>
                <a:sym typeface="Helvetica Neue"/>
              </a:rPr>
              <a:t>Santamaria</a:t>
            </a:r>
            <a:r>
              <a:rPr lang="en" sz="1200">
                <a:solidFill>
                  <a:schemeClr val="dk1"/>
                </a:solidFill>
                <a:latin typeface="Helvetica Neue"/>
                <a:ea typeface="Helvetica Neue"/>
                <a:cs typeface="Helvetica Neue"/>
                <a:sym typeface="Helvetica Neue"/>
              </a:rPr>
              <a:t>(NSCL/MSU), </a:t>
            </a:r>
            <a:r>
              <a:rPr lang="en" sz="1200" b="1">
                <a:solidFill>
                  <a:schemeClr val="dk1"/>
                </a:solidFill>
                <a:latin typeface="Helvetica Neue"/>
                <a:ea typeface="Helvetica Neue"/>
                <a:cs typeface="Helvetica Neue"/>
                <a:sym typeface="Helvetica Neue"/>
              </a:rPr>
              <a:t>McNeel</a:t>
            </a:r>
            <a:r>
              <a:rPr lang="en" sz="1200">
                <a:solidFill>
                  <a:schemeClr val="dk1"/>
                </a:solidFill>
                <a:latin typeface="Helvetica Neue"/>
                <a:ea typeface="Helvetica Neue"/>
                <a:cs typeface="Helvetica Neue"/>
                <a:sym typeface="Helvetica Neue"/>
              </a:rPr>
              <a:t>(UConn), </a:t>
            </a:r>
            <a:r>
              <a:rPr lang="en" sz="1200" b="1">
                <a:solidFill>
                  <a:schemeClr val="dk1"/>
                </a:solidFill>
                <a:latin typeface="Helvetica Neue"/>
                <a:ea typeface="Helvetica Neue"/>
                <a:cs typeface="Helvetica Neue"/>
                <a:sym typeface="Helvetica Neue"/>
              </a:rPr>
              <a:t>Kuvin</a:t>
            </a:r>
            <a:r>
              <a:rPr lang="en" sz="1200">
                <a:solidFill>
                  <a:schemeClr val="dk1"/>
                </a:solidFill>
                <a:latin typeface="Helvetica Neue"/>
                <a:ea typeface="Helvetica Neue"/>
                <a:cs typeface="Helvetica Neue"/>
                <a:sym typeface="Helvetica Neue"/>
              </a:rPr>
              <a:t>(UConn)]</a:t>
            </a:r>
          </a:p>
        </p:txBody>
      </p:sp>
      <p:sp>
        <p:nvSpPr>
          <p:cNvPr id="57" name="Shape 57"/>
          <p:cNvSpPr txBox="1"/>
          <p:nvPr/>
        </p:nvSpPr>
        <p:spPr>
          <a:xfrm>
            <a:off x="311700" y="-12175"/>
            <a:ext cx="8520600" cy="572700"/>
          </a:xfrm>
          <a:prstGeom prst="rect">
            <a:avLst/>
          </a:prstGeom>
          <a:noFill/>
          <a:ln>
            <a:noFill/>
          </a:ln>
        </p:spPr>
        <p:txBody>
          <a:bodyPr lIns="91236" tIns="91236" rIns="91236" bIns="91236" anchor="t" anchorCtr="0">
            <a:noAutofit/>
          </a:bodyPr>
          <a:lstStyle/>
          <a:p>
            <a:r>
              <a:rPr lang="en" sz="2800">
                <a:latin typeface="Helvetica Neue"/>
                <a:ea typeface="Helvetica Neue"/>
                <a:cs typeface="Helvetica Neue"/>
                <a:sym typeface="Helvetica Neue"/>
              </a:rPr>
              <a:t>REPORT ON </a:t>
            </a:r>
            <a:r>
              <a:rPr lang="en" sz="2800" b="1">
                <a:latin typeface="Helvetica Neue"/>
                <a:ea typeface="Helvetica Neue"/>
                <a:cs typeface="Helvetica Neue"/>
                <a:sym typeface="Helvetica Neue"/>
              </a:rPr>
              <a:t>SOLARIS</a:t>
            </a:r>
            <a:r>
              <a:rPr lang="en" sz="2800">
                <a:latin typeface="Helvetica Neue"/>
                <a:ea typeface="Helvetica Neue"/>
                <a:cs typeface="Helvetica Neue"/>
                <a:sym typeface="Helvetica Neue"/>
              </a:rPr>
              <a:t> WORKING GROUP</a:t>
            </a:r>
          </a:p>
        </p:txBody>
      </p:sp>
      <p:sp>
        <p:nvSpPr>
          <p:cNvPr id="58" name="Shape 58"/>
          <p:cNvSpPr/>
          <p:nvPr/>
        </p:nvSpPr>
        <p:spPr>
          <a:xfrm>
            <a:off x="0" y="0"/>
            <a:ext cx="237000" cy="5143500"/>
          </a:xfrm>
          <a:prstGeom prst="rect">
            <a:avLst/>
          </a:prstGeom>
          <a:solidFill>
            <a:srgbClr val="000000"/>
          </a:solidFill>
          <a:ln>
            <a:noFill/>
          </a:ln>
        </p:spPr>
        <p:txBody>
          <a:bodyPr lIns="91236" tIns="91236" rIns="91236" bIns="91236" anchor="ctr" anchorCtr="0">
            <a:noAutofit/>
          </a:bodyPr>
          <a:lstStyle/>
          <a:p>
            <a:endParaRPr/>
          </a:p>
        </p:txBody>
      </p:sp>
      <p:sp>
        <p:nvSpPr>
          <p:cNvPr id="59" name="Shape 59"/>
          <p:cNvSpPr txBox="1"/>
          <p:nvPr/>
        </p:nvSpPr>
        <p:spPr>
          <a:xfrm>
            <a:off x="311703" y="484325"/>
            <a:ext cx="8431500" cy="278700"/>
          </a:xfrm>
          <a:prstGeom prst="rect">
            <a:avLst/>
          </a:prstGeom>
          <a:noFill/>
          <a:ln>
            <a:noFill/>
          </a:ln>
        </p:spPr>
        <p:txBody>
          <a:bodyPr lIns="91236" tIns="91236" rIns="91236" bIns="91236" anchor="ctr" anchorCtr="0">
            <a:noAutofit/>
          </a:bodyPr>
          <a:lstStyle/>
          <a:p>
            <a:r>
              <a:rPr lang="en" b="1">
                <a:solidFill>
                  <a:srgbClr val="0082CA"/>
                </a:solidFill>
                <a:latin typeface="Helvetica Neue"/>
                <a:ea typeface="Helvetica Neue"/>
                <a:cs typeface="Helvetica Neue"/>
                <a:sym typeface="Helvetica Neue"/>
              </a:rPr>
              <a:t>Solenoid spectrometer for transfer reactions at ReA</a:t>
            </a:r>
          </a:p>
        </p:txBody>
      </p:sp>
      <p:sp>
        <p:nvSpPr>
          <p:cNvPr id="60" name="Shape 60"/>
          <p:cNvSpPr txBox="1"/>
          <p:nvPr/>
        </p:nvSpPr>
        <p:spPr>
          <a:xfrm>
            <a:off x="5479912" y="560525"/>
            <a:ext cx="3266100" cy="459300"/>
          </a:xfrm>
          <a:prstGeom prst="rect">
            <a:avLst/>
          </a:prstGeom>
          <a:noFill/>
          <a:ln>
            <a:noFill/>
          </a:ln>
        </p:spPr>
        <p:txBody>
          <a:bodyPr lIns="91236" tIns="91236" rIns="91236" bIns="91236" anchor="ctr" anchorCtr="0">
            <a:noAutofit/>
          </a:bodyPr>
          <a:lstStyle/>
          <a:p>
            <a:pPr algn="ctr"/>
            <a:r>
              <a:rPr lang="en" b="1">
                <a:solidFill>
                  <a:srgbClr val="0082CA"/>
                </a:solidFill>
                <a:latin typeface="Helvetica Neue"/>
                <a:ea typeface="Helvetica Neue"/>
                <a:cs typeface="Helvetica Neue"/>
                <a:sym typeface="Helvetica Neue"/>
              </a:rPr>
              <a:t>Pre-conceptual SOLARIS design</a:t>
            </a:r>
          </a:p>
        </p:txBody>
      </p:sp>
      <p:sp>
        <p:nvSpPr>
          <p:cNvPr id="61" name="Shape 61"/>
          <p:cNvSpPr txBox="1"/>
          <p:nvPr/>
        </p:nvSpPr>
        <p:spPr>
          <a:xfrm>
            <a:off x="5479912" y="2812325"/>
            <a:ext cx="3266100" cy="459300"/>
          </a:xfrm>
          <a:prstGeom prst="rect">
            <a:avLst/>
          </a:prstGeom>
          <a:noFill/>
          <a:ln>
            <a:noFill/>
          </a:ln>
        </p:spPr>
        <p:txBody>
          <a:bodyPr lIns="91236" tIns="91236" rIns="91236" bIns="91236" anchor="ctr" anchorCtr="0">
            <a:noAutofit/>
          </a:bodyPr>
          <a:lstStyle/>
          <a:p>
            <a:pPr algn="ctr"/>
            <a:r>
              <a:rPr lang="en" b="1">
                <a:solidFill>
                  <a:srgbClr val="0082CA"/>
                </a:solidFill>
                <a:latin typeface="Helvetica Neue"/>
                <a:ea typeface="Helvetica Neue"/>
                <a:cs typeface="Helvetica Neue"/>
                <a:sym typeface="Helvetica Neue"/>
              </a:rPr>
              <a:t>w/ AT-TPC installation</a:t>
            </a:r>
          </a:p>
        </p:txBody>
      </p:sp>
      <p:sp>
        <p:nvSpPr>
          <p:cNvPr id="62" name="Shape 62"/>
          <p:cNvSpPr txBox="1"/>
          <p:nvPr/>
        </p:nvSpPr>
        <p:spPr>
          <a:xfrm>
            <a:off x="7122895" y="4767850"/>
            <a:ext cx="2097300" cy="337800"/>
          </a:xfrm>
          <a:prstGeom prst="rect">
            <a:avLst/>
          </a:prstGeom>
          <a:noFill/>
          <a:ln>
            <a:noFill/>
          </a:ln>
        </p:spPr>
        <p:txBody>
          <a:bodyPr lIns="91236" tIns="91236" rIns="91236" bIns="91236" anchor="ctr" anchorCtr="0">
            <a:noAutofit/>
          </a:bodyPr>
          <a:lstStyle/>
          <a:p>
            <a:pPr algn="ctr"/>
            <a:r>
              <a:rPr lang="en" sz="1000" b="1">
                <a:latin typeface="Helvetica Neue"/>
                <a:ea typeface="Helvetica Neue"/>
                <a:cs typeface="Helvetica Neue"/>
                <a:sym typeface="Helvetica Neue"/>
              </a:rPr>
              <a:t>Brad DiGiovine </a:t>
            </a:r>
          </a:p>
          <a:p>
            <a:pPr algn="ctr"/>
            <a:r>
              <a:rPr lang="en" sz="1000" b="1">
                <a:latin typeface="Helvetica Neue"/>
                <a:ea typeface="Helvetica Neue"/>
                <a:cs typeface="Helvetica Neue"/>
                <a:sym typeface="Helvetica Neue"/>
              </a:rPr>
              <a:t>[Chief Engineer]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6"/>
          <p:cNvSpPr txBox="1">
            <a:spLocks noGrp="1"/>
          </p:cNvSpPr>
          <p:nvPr>
            <p:ph type="sldNum" sz="quarter" idx="2"/>
          </p:nvPr>
        </p:nvSpPr>
        <p:spPr>
          <a:xfrm>
            <a:off x="162466" y="4884830"/>
            <a:ext cx="70532" cy="13849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pPr/>
              <a:t>3</a:t>
            </a:fld>
            <a:endParaRPr/>
          </a:p>
        </p:txBody>
      </p:sp>
      <p:sp>
        <p:nvSpPr>
          <p:cNvPr id="93" name="Title 1"/>
          <p:cNvSpPr txBox="1">
            <a:spLocks noGrp="1"/>
          </p:cNvSpPr>
          <p:nvPr>
            <p:ph type="title"/>
          </p:nvPr>
        </p:nvSpPr>
        <p:spPr>
          <a:xfrm>
            <a:off x="201168" y="71086"/>
            <a:ext cx="8636290" cy="383183"/>
          </a:xfrm>
          <a:prstGeom prst="rect">
            <a:avLst/>
          </a:prstGeom>
        </p:spPr>
        <p:txBody>
          <a:bodyPr>
            <a:normAutofit fontScale="90000"/>
          </a:bodyPr>
          <a:lstStyle>
            <a:lvl1pPr defTabSz="859536">
              <a:defRPr sz="3008"/>
            </a:lvl1pPr>
          </a:lstStyle>
          <a:p>
            <a:r>
              <a:t>Data Acquisition Working Group</a:t>
            </a:r>
          </a:p>
        </p:txBody>
      </p:sp>
      <p:sp>
        <p:nvSpPr>
          <p:cNvPr id="94" name="Content Placeholder 2"/>
          <p:cNvSpPr txBox="1">
            <a:spLocks noGrp="1"/>
          </p:cNvSpPr>
          <p:nvPr>
            <p:ph type="body" idx="1"/>
          </p:nvPr>
        </p:nvSpPr>
        <p:spPr>
          <a:xfrm>
            <a:off x="201168" y="525811"/>
            <a:ext cx="8642640" cy="4287467"/>
          </a:xfrm>
          <a:prstGeom prst="rect">
            <a:avLst/>
          </a:prstGeom>
        </p:spPr>
        <p:txBody>
          <a:bodyPr>
            <a:normAutofit fontScale="85000" lnSpcReduction="20000"/>
          </a:bodyPr>
          <a:lstStyle/>
          <a:p>
            <a:pPr marL="128636" indent="-128636" defTabSz="511004">
              <a:spcBef>
                <a:spcPts val="700"/>
              </a:spcBef>
              <a:defRPr sz="1568" b="1"/>
            </a:pPr>
            <a:r>
              <a:rPr dirty="0"/>
              <a:t>Goals:</a:t>
            </a:r>
            <a:r>
              <a:rPr b="0" dirty="0"/>
              <a:t> </a:t>
            </a:r>
          </a:p>
          <a:p>
            <a:pPr marL="373494" lvl="1" indent="-180102" defTabSz="511004">
              <a:spcBef>
                <a:spcPts val="700"/>
              </a:spcBef>
              <a:buChar char="•"/>
              <a:defRPr sz="1568" b="1"/>
            </a:pPr>
            <a:r>
              <a:rPr b="0" dirty="0"/>
              <a:t>Encourage community involvement in FRIB Data Acquisition development and evolution</a:t>
            </a:r>
          </a:p>
          <a:p>
            <a:pPr marL="373494" lvl="1" indent="-180102" defTabSz="511004">
              <a:spcBef>
                <a:spcPts val="700"/>
              </a:spcBef>
              <a:buChar char="•"/>
              <a:defRPr sz="1568" b="1"/>
            </a:pPr>
            <a:r>
              <a:rPr b="0" dirty="0"/>
              <a:t>Enable developers to provide effective and reliable experiment setup and operation</a:t>
            </a:r>
          </a:p>
          <a:p>
            <a:pPr marL="128636" indent="-128636" defTabSz="511004">
              <a:spcBef>
                <a:spcPts val="700"/>
              </a:spcBef>
              <a:defRPr sz="1568" b="1"/>
            </a:pPr>
            <a:r>
              <a:rPr dirty="0"/>
              <a:t>Status:</a:t>
            </a:r>
          </a:p>
          <a:p>
            <a:pPr marL="347762" lvl="1" indent="-154373" defTabSz="511004">
              <a:spcBef>
                <a:spcPts val="400"/>
              </a:spcBef>
              <a:buChar char="•"/>
              <a:defRPr sz="1344" b="1"/>
            </a:pPr>
            <a:r>
              <a:rPr dirty="0"/>
              <a:t>NSCL DAQ - Ron Fox (NSCL/FRIB)</a:t>
            </a:r>
          </a:p>
          <a:p>
            <a:pPr marL="553884" lvl="2" indent="-171514" defTabSz="511004">
              <a:spcBef>
                <a:spcPts val="400"/>
              </a:spcBef>
              <a:defRPr sz="1008" u="sng"/>
            </a:pPr>
            <a:r>
              <a:rPr sz="1400" dirty="0"/>
              <a:t>Scalable event building; graphical DAQ setup and control; time synchronization</a:t>
            </a:r>
          </a:p>
          <a:p>
            <a:pPr marL="347762" lvl="1" indent="-154373" defTabSz="511004">
              <a:spcBef>
                <a:spcPts val="400"/>
              </a:spcBef>
              <a:buChar char="•"/>
              <a:defRPr sz="1344" b="1"/>
            </a:pPr>
            <a:r>
              <a:rPr dirty="0"/>
              <a:t>GRETINA/DFMA/external detectors - John Anderson (ANL)</a:t>
            </a:r>
            <a:endParaRPr b="0" dirty="0"/>
          </a:p>
          <a:p>
            <a:pPr marL="536730" lvl="2" indent="-154373" defTabSz="511004">
              <a:spcBef>
                <a:spcPts val="400"/>
              </a:spcBef>
              <a:defRPr sz="1344" b="1"/>
            </a:pPr>
            <a:r>
              <a:rPr b="0" dirty="0"/>
              <a:t>Versatile, coincident triggering and physics level timing with auxiliary detectors.</a:t>
            </a:r>
          </a:p>
          <a:p>
            <a:pPr marL="347762" lvl="1" indent="-154373" defTabSz="511004">
              <a:spcBef>
                <a:spcPts val="400"/>
              </a:spcBef>
              <a:buChar char="•"/>
              <a:defRPr sz="1344" b="1"/>
            </a:pPr>
            <a:r>
              <a:rPr dirty="0"/>
              <a:t>GRETA</a:t>
            </a:r>
            <a:r>
              <a:rPr b="0" dirty="0"/>
              <a:t> </a:t>
            </a:r>
            <a:r>
              <a:rPr dirty="0"/>
              <a:t>- Mario </a:t>
            </a:r>
            <a:r>
              <a:rPr dirty="0" err="1"/>
              <a:t>Cromaz</a:t>
            </a:r>
            <a:r>
              <a:rPr dirty="0"/>
              <a:t> (LBNL)</a:t>
            </a:r>
            <a:endParaRPr b="0" dirty="0"/>
          </a:p>
          <a:p>
            <a:pPr marL="536730" lvl="2" indent="-154373" defTabSz="511004">
              <a:spcBef>
                <a:spcPts val="400"/>
              </a:spcBef>
              <a:defRPr sz="1344" b="1"/>
            </a:pPr>
            <a:r>
              <a:rPr b="0" dirty="0"/>
              <a:t>Challenges in decomposition and tracking - computing and network requirements</a:t>
            </a:r>
          </a:p>
          <a:p>
            <a:pPr marL="322039" lvl="1" indent="-128636" defTabSz="511004">
              <a:spcBef>
                <a:spcPts val="400"/>
              </a:spcBef>
              <a:buChar char="•"/>
              <a:defRPr sz="1344" b="1"/>
            </a:pPr>
            <a:r>
              <a:rPr dirty="0"/>
              <a:t>Vendor Community research and development</a:t>
            </a:r>
          </a:p>
          <a:p>
            <a:pPr marL="536730" lvl="2" indent="-154373" defTabSz="511004">
              <a:spcBef>
                <a:spcPts val="400"/>
              </a:spcBef>
              <a:defRPr sz="1344"/>
            </a:pPr>
            <a:r>
              <a:rPr b="1" dirty="0"/>
              <a:t>W.</a:t>
            </a:r>
            <a:r>
              <a:rPr dirty="0"/>
              <a:t> </a:t>
            </a:r>
            <a:r>
              <a:rPr b="1" dirty="0"/>
              <a:t>Skulski</a:t>
            </a:r>
            <a:r>
              <a:rPr dirty="0"/>
              <a:t>: SBIR Phase II - 40 channel </a:t>
            </a:r>
            <a:r>
              <a:rPr dirty="0" err="1"/>
              <a:t>fADC</a:t>
            </a:r>
            <a:r>
              <a:rPr dirty="0"/>
              <a:t> board with versatile digital triggering; complete DAQ system on board; extensible;  embedded Linux provides versatile I/O options and detailed monitoring.</a:t>
            </a:r>
          </a:p>
          <a:p>
            <a:pPr marL="536730" lvl="2" indent="-154373" defTabSz="511004">
              <a:spcBef>
                <a:spcPts val="400"/>
              </a:spcBef>
              <a:defRPr sz="1344"/>
            </a:pPr>
            <a:r>
              <a:rPr b="1" dirty="0"/>
              <a:t>C. Cox/W. </a:t>
            </a:r>
            <a:r>
              <a:rPr b="1" dirty="0" err="1"/>
              <a:t>Hennig</a:t>
            </a:r>
            <a:r>
              <a:rPr dirty="0"/>
              <a:t>:  SBIR Phase I -  Small, 4 channel, network connected </a:t>
            </a:r>
            <a:r>
              <a:rPr dirty="0" err="1"/>
              <a:t>fADC</a:t>
            </a:r>
            <a:r>
              <a:rPr dirty="0"/>
              <a:t>, with 0.2 to 0.6 ns White Rabbit time synchronization.  PTP with 11 ns.</a:t>
            </a:r>
          </a:p>
          <a:p>
            <a:pPr marL="536730" lvl="2" indent="-154373" defTabSz="511004">
              <a:spcBef>
                <a:spcPts val="400"/>
              </a:spcBef>
              <a:defRPr sz="1344"/>
            </a:pPr>
            <a:r>
              <a:rPr b="1" dirty="0"/>
              <a:t>A. Ruben</a:t>
            </a:r>
            <a:r>
              <a:rPr dirty="0"/>
              <a:t>: </a:t>
            </a:r>
            <a:r>
              <a:rPr dirty="0" err="1"/>
              <a:t>Mesytec</a:t>
            </a:r>
            <a:r>
              <a:rPr dirty="0"/>
              <a:t> DAQ system – 16 channel digital pulse processor to replace analog systems.  Software system for configuration</a:t>
            </a:r>
            <a:r>
              <a:rPr dirty="0" smtClean="0"/>
              <a:t>.</a:t>
            </a:r>
            <a:endParaRPr lang="en-US" dirty="0" smtClean="0"/>
          </a:p>
          <a:p>
            <a:pPr marL="536730" lvl="2" indent="-154373" defTabSz="511004">
              <a:spcBef>
                <a:spcPts val="400"/>
              </a:spcBef>
              <a:defRPr sz="1344"/>
            </a:pPr>
            <a:endParaRPr dirty="0"/>
          </a:p>
          <a:p>
            <a:pPr marL="128636" indent="-128636" defTabSz="511004">
              <a:spcBef>
                <a:spcPts val="700"/>
              </a:spcBef>
              <a:defRPr sz="1568" b="1"/>
            </a:pPr>
            <a:r>
              <a:rPr dirty="0"/>
              <a:t>Needs - Questions for the community </a:t>
            </a:r>
            <a:r>
              <a:rPr sz="1400" dirty="0"/>
              <a:t>(to be asked in discussions with working groups)</a:t>
            </a:r>
          </a:p>
          <a:p>
            <a:pPr marL="536730" lvl="2" indent="-154373" defTabSz="511004">
              <a:spcBef>
                <a:spcPts val="400"/>
              </a:spcBef>
              <a:defRPr sz="2016" i="1"/>
            </a:pPr>
            <a:r>
              <a:rPr dirty="0"/>
              <a:t>Use cases for computing and network resources at FRIB</a:t>
            </a:r>
          </a:p>
          <a:p>
            <a:pPr marL="536730" lvl="2" indent="-154373" defTabSz="511004">
              <a:spcBef>
                <a:spcPts val="400"/>
              </a:spcBef>
              <a:defRPr sz="2016" i="1"/>
            </a:pPr>
            <a:r>
              <a:rPr dirty="0"/>
              <a:t>Planned and desired use of time stamps and triggers at FRIB.</a:t>
            </a:r>
            <a:endParaRPr sz="1400" dirty="0"/>
          </a:p>
          <a:p>
            <a:pPr marL="128636" indent="-128636" defTabSz="511004">
              <a:spcBef>
                <a:spcPts val="700"/>
              </a:spcBef>
              <a:defRPr sz="1568" b="1"/>
            </a:pPr>
            <a:r>
              <a:rPr dirty="0"/>
              <a:t>Presentations available at:</a:t>
            </a:r>
          </a:p>
          <a:p>
            <a:pPr marL="347762" lvl="1" indent="-154373" defTabSz="511004">
              <a:spcBef>
                <a:spcPts val="400"/>
              </a:spcBef>
              <a:buChar char="•"/>
              <a:defRPr sz="1344"/>
            </a:pPr>
            <a:r>
              <a:rPr u="sng" dirty="0">
                <a:solidFill>
                  <a:srgbClr val="0070B9"/>
                </a:solidFill>
                <a:uFill>
                  <a:solidFill>
                    <a:srgbClr val="0070B9"/>
                  </a:solidFill>
                </a:uFill>
                <a:hlinkClick r:id="rId2"/>
              </a:rPr>
              <a:t>https://www.phy.ornl.gov/fribdaq</a:t>
            </a:r>
          </a:p>
        </p:txBody>
      </p:sp>
    </p:spTree>
    <p:extLst>
      <p:ext uri="{BB962C8B-B14F-4D97-AF65-F5344CB8AC3E}">
        <p14:creationId xmlns:p14="http://schemas.microsoft.com/office/powerpoint/2010/main" val="330506438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p:blipFill>
        <p:spPr>
          <a:xfrm>
            <a:off x="7391400" y="19440"/>
            <a:ext cx="1733760" cy="1554120"/>
          </a:xfrm>
          <a:prstGeom prst="rect">
            <a:avLst/>
          </a:prstGeom>
          <a:ln>
            <a:noFill/>
          </a:ln>
        </p:spPr>
      </p:pic>
      <p:sp>
        <p:nvSpPr>
          <p:cNvPr id="6" name="CustomShape 2"/>
          <p:cNvSpPr/>
          <p:nvPr/>
        </p:nvSpPr>
        <p:spPr>
          <a:xfrm>
            <a:off x="0" y="-19050"/>
            <a:ext cx="7107360" cy="1201470"/>
          </a:xfrm>
          <a:prstGeom prst="rect">
            <a:avLst/>
          </a:prstGeom>
          <a:solidFill>
            <a:srgbClr val="FFCC00">
              <a:alpha val="50000"/>
            </a:srgbClr>
          </a:solidFill>
          <a:ln w="19080">
            <a:noFill/>
          </a:ln>
          <a:effectLst/>
        </p:spPr>
        <p:txBody>
          <a:bodyPr lIns="99360" tIns="54360" rIns="99360" bIns="5436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Decay Station Working Group </a:t>
            </a:r>
            <a:endParaRPr kumimoji="0" lang="en-US" sz="1800" b="0" i="0" u="none" strike="noStrike" kern="1200" cap="none" spc="-1" normalizeH="0" baseline="0" noProof="0" dirty="0" smtClean="0">
              <a:ln>
                <a:noFill/>
              </a:ln>
              <a:solidFill>
                <a:sysClr val="windowText" lastClr="000000"/>
              </a:solidFill>
              <a:effectLst/>
              <a:uLnTx/>
              <a:uFill>
                <a:solidFill>
                  <a:srgbClr val="FFFFFF"/>
                </a:solidFill>
              </a:u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(Conveners: </a:t>
            </a:r>
            <a:r>
              <a:rPr kumimoji="0" lang="en-US" sz="1600" b="1" i="0" u="none" strike="noStrike" kern="1200" cap="none" spc="-1" normalizeH="0" baseline="0" noProof="0" dirty="0" err="1" smtClean="0">
                <a:ln>
                  <a:noFill/>
                </a:ln>
                <a:solidFill>
                  <a:sysClr val="windowText" lastClr="000000"/>
                </a:solidFill>
                <a:effectLst/>
                <a:uLnTx/>
                <a:uFill>
                  <a:solidFill>
                    <a:srgbClr val="FFFFFF"/>
                  </a:solidFill>
                </a:uFill>
                <a:latin typeface="URW Gothic L"/>
              </a:rPr>
              <a:t>Grzywacz</a:t>
            </a:r>
            <a:r>
              <a:rPr kumimoji="0" lang="en-US" sz="16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a:t>
            </a:r>
            <a:r>
              <a:rPr kumimoji="0" lang="en-US" sz="1600" b="1" i="0" u="none" strike="noStrike" kern="1200" cap="none" spc="-1" normalizeH="0" baseline="0" noProof="0" dirty="0" err="1" smtClean="0">
                <a:ln>
                  <a:noFill/>
                </a:ln>
                <a:solidFill>
                  <a:sysClr val="windowText" lastClr="000000"/>
                </a:solidFill>
                <a:effectLst/>
                <a:uLnTx/>
                <a:uFill>
                  <a:solidFill>
                    <a:srgbClr val="FFFFFF"/>
                  </a:solidFill>
                </a:uFill>
                <a:latin typeface="URW Gothic L"/>
              </a:rPr>
              <a:t>Liddick</a:t>
            </a:r>
            <a:r>
              <a:rPr kumimoji="0" lang="en-US" sz="16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a:t>
            </a:r>
            <a:r>
              <a:rPr kumimoji="0" lang="en-US" sz="1600" b="1" i="0" u="none" strike="noStrike" kern="1200" cap="none" spc="-1" normalizeH="0" baseline="0" noProof="0" dirty="0" err="1" smtClean="0">
                <a:ln>
                  <a:noFill/>
                </a:ln>
                <a:solidFill>
                  <a:sysClr val="windowText" lastClr="000000"/>
                </a:solidFill>
                <a:effectLst/>
                <a:uLnTx/>
                <a:uFill>
                  <a:solidFill>
                    <a:srgbClr val="FFFFFF"/>
                  </a:solidFill>
                </a:uFill>
                <a:latin typeface="URW Gothic L"/>
              </a:rPr>
              <a:t>Seweryniak</a:t>
            </a:r>
            <a:r>
              <a:rPr kumimoji="0" lang="en-US" sz="16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a:t>
            </a:r>
            <a:r>
              <a:rPr kumimoji="0" lang="en-US" sz="1600" b="1" i="0" u="none" strike="noStrike" kern="1200" cap="none" spc="-1" normalizeH="0" baseline="0" noProof="0" dirty="0" err="1" smtClean="0">
                <a:ln>
                  <a:noFill/>
                </a:ln>
                <a:solidFill>
                  <a:sysClr val="windowText" lastClr="000000"/>
                </a:solidFill>
                <a:effectLst/>
                <a:uLnTx/>
                <a:uFill>
                  <a:solidFill>
                    <a:srgbClr val="FFFFFF"/>
                  </a:solidFill>
                </a:uFill>
                <a:latin typeface="URW Gothic L"/>
              </a:rPr>
              <a:t>Scielzo</a:t>
            </a:r>
            <a:r>
              <a:rPr kumimoji="0" lang="en-US" sz="16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a:t>
            </a:r>
            <a:endParaRPr kumimoji="0" lang="en-US" sz="1600" b="0" i="0" u="none" strike="noStrike" kern="1200" cap="none" spc="-1" normalizeH="0" baseline="0" noProof="0" dirty="0" smtClean="0">
              <a:ln>
                <a:noFill/>
              </a:ln>
              <a:solidFill>
                <a:sysClr val="windowText" lastClr="000000"/>
              </a:solidFill>
              <a:effectLst/>
              <a:uLnTx/>
              <a:uFill>
                <a:solidFill>
                  <a:srgbClr val="FFFFFF"/>
                </a:solidFill>
              </a:u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Decay studies will access the </a:t>
            </a:r>
            <a:r>
              <a:rPr kumimoji="0" lang="en-US" sz="16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most exotic</a:t>
            </a:r>
            <a:r>
              <a:rPr kumimoji="0" lang="en-US" sz="16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isotopes at FRIB </a:t>
            </a:r>
            <a:endParaRPr kumimoji="0" lang="en-US" sz="1600" b="0" i="0" u="none" strike="noStrike" kern="1200" cap="none" spc="-1" normalizeH="0" baseline="0" noProof="0" dirty="0" smtClean="0">
              <a:ln>
                <a:noFill/>
              </a:ln>
              <a:solidFill>
                <a:sysClr val="windowText" lastClr="000000"/>
              </a:solidFill>
              <a:effectLst/>
              <a:uLnTx/>
              <a:uFill>
                <a:solidFill>
                  <a:srgbClr val="FFFFFF"/>
                </a:solidFill>
              </a:u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Measurements possible down to 10</a:t>
            </a:r>
            <a:r>
              <a:rPr kumimoji="0" lang="en-US" sz="1600" b="0" i="0" u="none" strike="noStrike" kern="1200" cap="none" spc="-1" normalizeH="0" baseline="33000" noProof="0" dirty="0" smtClean="0">
                <a:ln>
                  <a:noFill/>
                </a:ln>
                <a:solidFill>
                  <a:sysClr val="windowText" lastClr="000000"/>
                </a:solidFill>
                <a:effectLst/>
                <a:uLnTx/>
                <a:uFill>
                  <a:solidFill>
                    <a:srgbClr val="FFFFFF"/>
                  </a:solidFill>
                </a:uFill>
                <a:latin typeface="URW Gothic L"/>
              </a:rPr>
              <a:t>-4</a:t>
            </a:r>
            <a:r>
              <a:rPr kumimoji="0" lang="en-US" sz="16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a:t>
            </a:r>
            <a:r>
              <a:rPr kumimoji="0" lang="en-US" sz="1600" b="0" i="0" u="none" strike="noStrike" kern="1200" cap="none" spc="-1" normalizeH="0" baseline="0" noProof="0" dirty="0" err="1" smtClean="0">
                <a:ln>
                  <a:noFill/>
                </a:ln>
                <a:solidFill>
                  <a:sysClr val="windowText" lastClr="000000"/>
                </a:solidFill>
                <a:effectLst/>
                <a:uLnTx/>
                <a:uFill>
                  <a:solidFill>
                    <a:srgbClr val="FFFFFF"/>
                  </a:solidFill>
                </a:uFill>
                <a:latin typeface="URW Gothic L"/>
              </a:rPr>
              <a:t>pps</a:t>
            </a:r>
            <a:r>
              <a:rPr kumimoji="0" lang="en-US" sz="16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a:t>
            </a:r>
            <a:endParaRPr kumimoji="0" lang="en-US" sz="1600" b="0" i="0" u="none" strike="noStrike" kern="1200" cap="none" spc="-1" normalizeH="0" baseline="0" noProof="0" dirty="0" smtClean="0">
              <a:ln>
                <a:noFill/>
              </a:ln>
              <a:solidFill>
                <a:sysClr val="windowText" lastClr="000000"/>
              </a:solidFill>
              <a:effectLst/>
              <a:uLnTx/>
              <a:uFill>
                <a:solidFill>
                  <a:srgbClr val="FFFFFF"/>
                </a:solidFill>
              </a:uFill>
            </a:endParaRPr>
          </a:p>
        </p:txBody>
      </p:sp>
      <p:sp>
        <p:nvSpPr>
          <p:cNvPr id="7" name="CustomShape 3"/>
          <p:cNvSpPr/>
          <p:nvPr/>
        </p:nvSpPr>
        <p:spPr>
          <a:xfrm>
            <a:off x="0" y="1200150"/>
            <a:ext cx="6234120" cy="1447800"/>
          </a:xfrm>
          <a:prstGeom prst="rect">
            <a:avLst/>
          </a:prstGeom>
          <a:solidFill>
            <a:srgbClr val="66CC00">
              <a:alpha val="50000"/>
            </a:srgbClr>
          </a:solidFill>
          <a:ln>
            <a:noFill/>
          </a:ln>
        </p:spPr>
        <p:style>
          <a:lnRef idx="0">
            <a:scrgbClr r="0" g="0" b="0"/>
          </a:lnRef>
          <a:fillRef idx="0">
            <a:scrgbClr r="0" g="0" b="0"/>
          </a:fillRef>
          <a:effectRef idx="0">
            <a:scrgbClr r="0" g="0" b="0"/>
          </a:effectRef>
          <a:fontRef idx="minor"/>
        </p:style>
        <p:txBody>
          <a:bodyPr lIns="90000" tIns="45000" rIns="90000" bIns="45000"/>
          <a:lstStyle/>
          <a:p>
            <a:r>
              <a:rPr lang="en-US" sz="1600" b="1" strike="noStrike" spc="-1" dirty="0">
                <a:solidFill>
                  <a:srgbClr val="000000"/>
                </a:solidFill>
                <a:uFill>
                  <a:solidFill>
                    <a:srgbClr val="FFFFFF"/>
                  </a:solidFill>
                </a:uFill>
                <a:latin typeface="URW Gothic L"/>
              </a:rPr>
              <a:t> </a:t>
            </a:r>
            <a:r>
              <a:rPr lang="en-US" sz="1400" b="1" strike="noStrike" spc="-1" dirty="0">
                <a:solidFill>
                  <a:srgbClr val="000000"/>
                </a:solidFill>
                <a:uFill>
                  <a:solidFill>
                    <a:srgbClr val="FFFFFF"/>
                  </a:solidFill>
                </a:uFill>
                <a:latin typeface="URW Gothic L"/>
              </a:rPr>
              <a:t>Nuclear structure:</a:t>
            </a:r>
            <a:endParaRPr lang="en-US" sz="18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0" i="1" strike="noStrike" spc="-1" dirty="0">
                <a:solidFill>
                  <a:srgbClr val="000000"/>
                </a:solidFill>
                <a:uFill>
                  <a:solidFill>
                    <a:srgbClr val="FFFFFF"/>
                  </a:solidFill>
                </a:uFill>
                <a:latin typeface="URW Gothic L"/>
              </a:rPr>
              <a:t>Investigation of the</a:t>
            </a:r>
            <a:r>
              <a:rPr lang="en-US" sz="1200" b="1" i="1" strike="noStrike" spc="-1" dirty="0">
                <a:solidFill>
                  <a:srgbClr val="000000"/>
                </a:solidFill>
                <a:uFill>
                  <a:solidFill>
                    <a:srgbClr val="FFFFFF"/>
                  </a:solidFill>
                </a:uFill>
                <a:latin typeface="URW Gothic L"/>
              </a:rPr>
              <a:t> limits of nuclear existence</a:t>
            </a:r>
            <a:endParaRPr lang="en-US" sz="12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1" i="1" strike="noStrike" spc="-1" dirty="0">
                <a:solidFill>
                  <a:srgbClr val="000000"/>
                </a:solidFill>
                <a:uFill>
                  <a:solidFill>
                    <a:srgbClr val="FFFFFF"/>
                  </a:solidFill>
                </a:uFill>
                <a:latin typeface="URW Gothic L"/>
              </a:rPr>
              <a:t>Shell-evolution </a:t>
            </a:r>
            <a:r>
              <a:rPr lang="en-US" sz="1200" b="0" i="1" strike="noStrike" spc="-1" dirty="0">
                <a:solidFill>
                  <a:srgbClr val="000000"/>
                </a:solidFill>
                <a:uFill>
                  <a:solidFill>
                    <a:srgbClr val="FFFFFF"/>
                  </a:solidFill>
                </a:uFill>
                <a:latin typeface="URW Gothic L"/>
              </a:rPr>
              <a:t>far from stability</a:t>
            </a:r>
            <a:endParaRPr lang="en-US" sz="12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0" i="1" strike="noStrike" spc="-1" dirty="0">
                <a:solidFill>
                  <a:srgbClr val="000000"/>
                </a:solidFill>
                <a:uFill>
                  <a:solidFill>
                    <a:srgbClr val="FFFFFF"/>
                  </a:solidFill>
                </a:uFill>
                <a:latin typeface="URW Gothic L"/>
              </a:rPr>
              <a:t>Evolution of</a:t>
            </a:r>
            <a:r>
              <a:rPr lang="en-US" sz="1200" b="1" i="1" strike="noStrike" spc="-1" dirty="0">
                <a:solidFill>
                  <a:srgbClr val="000000"/>
                </a:solidFill>
                <a:uFill>
                  <a:solidFill>
                    <a:srgbClr val="FFFFFF"/>
                  </a:solidFill>
                </a:uFill>
                <a:latin typeface="URW Gothic L"/>
              </a:rPr>
              <a:t> shapes and collective </a:t>
            </a:r>
            <a:r>
              <a:rPr lang="en-US" sz="1200" b="0" i="1" strike="noStrike" spc="-1" dirty="0">
                <a:solidFill>
                  <a:srgbClr val="000000"/>
                </a:solidFill>
                <a:uFill>
                  <a:solidFill>
                    <a:srgbClr val="FFFFFF"/>
                  </a:solidFill>
                </a:uFill>
                <a:latin typeface="URW Gothic L"/>
              </a:rPr>
              <a:t>motion </a:t>
            </a:r>
            <a:endParaRPr lang="en-US" sz="12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0" i="1" strike="noStrike" spc="-1" dirty="0">
                <a:solidFill>
                  <a:srgbClr val="000000"/>
                </a:solidFill>
                <a:uFill>
                  <a:solidFill>
                    <a:srgbClr val="FFFFFF"/>
                  </a:solidFill>
                </a:uFill>
                <a:latin typeface="URW Gothic L"/>
              </a:rPr>
              <a:t>Nucleon-nucleon</a:t>
            </a:r>
            <a:r>
              <a:rPr lang="en-US" sz="1200" b="1" i="1" strike="noStrike" spc="-1" dirty="0">
                <a:solidFill>
                  <a:srgbClr val="000000"/>
                </a:solidFill>
                <a:uFill>
                  <a:solidFill>
                    <a:srgbClr val="FFFFFF"/>
                  </a:solidFill>
                </a:uFill>
                <a:latin typeface="URW Gothic L"/>
              </a:rPr>
              <a:t> correlations </a:t>
            </a:r>
            <a:r>
              <a:rPr lang="en-US" sz="1200" b="0" i="1" strike="noStrike" spc="-1" dirty="0">
                <a:solidFill>
                  <a:srgbClr val="000000"/>
                </a:solidFill>
                <a:uFill>
                  <a:solidFill>
                    <a:srgbClr val="FFFFFF"/>
                  </a:solidFill>
                </a:uFill>
                <a:latin typeface="URW Gothic L"/>
              </a:rPr>
              <a:t>revealed in particle decays</a:t>
            </a:r>
            <a:endParaRPr lang="en-US" sz="12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1" i="1" strike="noStrike" spc="-1" dirty="0">
                <a:solidFill>
                  <a:srgbClr val="000000"/>
                </a:solidFill>
                <a:uFill>
                  <a:solidFill>
                    <a:srgbClr val="FFFFFF"/>
                  </a:solidFill>
                </a:uFill>
                <a:latin typeface="URW Gothic L"/>
              </a:rPr>
              <a:t>Exotic</a:t>
            </a:r>
            <a:r>
              <a:rPr lang="en-US" sz="1200" b="0" i="1" strike="noStrike" spc="-1" dirty="0">
                <a:solidFill>
                  <a:srgbClr val="000000"/>
                </a:solidFill>
                <a:uFill>
                  <a:solidFill>
                    <a:srgbClr val="FFFFFF"/>
                  </a:solidFill>
                </a:uFill>
                <a:latin typeface="URW Gothic L"/>
              </a:rPr>
              <a:t> </a:t>
            </a:r>
            <a:r>
              <a:rPr lang="en-US" sz="1200" b="1" i="1" strike="noStrike" spc="-1" dirty="0">
                <a:solidFill>
                  <a:srgbClr val="000000"/>
                </a:solidFill>
                <a:uFill>
                  <a:solidFill>
                    <a:srgbClr val="FFFFFF"/>
                  </a:solidFill>
                </a:uFill>
                <a:latin typeface="URW Gothic L"/>
              </a:rPr>
              <a:t>decay modes</a:t>
            </a:r>
            <a:r>
              <a:rPr lang="en-US" sz="1200" b="0" i="1" strike="noStrike" spc="-1" dirty="0">
                <a:solidFill>
                  <a:srgbClr val="000000"/>
                </a:solidFill>
                <a:uFill>
                  <a:solidFill>
                    <a:srgbClr val="FFFFFF"/>
                  </a:solidFill>
                </a:uFill>
                <a:latin typeface="URW Gothic L"/>
              </a:rPr>
              <a:t> – two proton emission, beta-delayed fission, beta-delayed multi-neutron emission, direct neutron emissio</a:t>
            </a:r>
            <a:r>
              <a:rPr lang="en-US" sz="1200" b="0" strike="noStrike" spc="-1" dirty="0">
                <a:solidFill>
                  <a:srgbClr val="000000"/>
                </a:solidFill>
                <a:uFill>
                  <a:solidFill>
                    <a:srgbClr val="FFFFFF"/>
                  </a:solidFill>
                </a:uFill>
                <a:latin typeface="URW Gothic L"/>
              </a:rPr>
              <a:t>n</a:t>
            </a:r>
            <a:endParaRPr lang="en-US" sz="1200" b="0" strike="noStrike" spc="-1" dirty="0">
              <a:solidFill>
                <a:srgbClr val="000000"/>
              </a:solidFill>
              <a:uFill>
                <a:solidFill>
                  <a:srgbClr val="FFFFFF"/>
                </a:solidFill>
              </a:uFill>
              <a:latin typeface="Aria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3" y="1581164"/>
            <a:ext cx="2197293" cy="149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stomShape 4"/>
          <p:cNvSpPr/>
          <p:nvPr/>
        </p:nvSpPr>
        <p:spPr>
          <a:xfrm>
            <a:off x="0" y="2647950"/>
            <a:ext cx="6234120" cy="1066800"/>
          </a:xfrm>
          <a:prstGeom prst="rect">
            <a:avLst/>
          </a:prstGeom>
          <a:solidFill>
            <a:srgbClr val="0066CC">
              <a:alpha val="50000"/>
            </a:srgbClr>
          </a:solidFill>
          <a:ln>
            <a:noFill/>
          </a:ln>
        </p:spPr>
        <p:style>
          <a:lnRef idx="0">
            <a:scrgbClr r="0" g="0" b="0"/>
          </a:lnRef>
          <a:fillRef idx="0">
            <a:scrgbClr r="0" g="0" b="0"/>
          </a:fillRef>
          <a:effectRef idx="0">
            <a:scrgbClr r="0" g="0" b="0"/>
          </a:effectRef>
          <a:fontRef idx="minor"/>
        </p:style>
        <p:txBody>
          <a:bodyPr lIns="90000" tIns="45000" rIns="90000" bIns="45000"/>
          <a:lstStyle/>
          <a:p>
            <a:r>
              <a:rPr lang="en-US" sz="1600" b="1" strike="noStrike" spc="-1" dirty="0">
                <a:solidFill>
                  <a:srgbClr val="000000"/>
                </a:solidFill>
                <a:uFill>
                  <a:solidFill>
                    <a:srgbClr val="FFFFFF"/>
                  </a:solidFill>
                </a:uFill>
                <a:latin typeface="URW Gothic L"/>
              </a:rPr>
              <a:t> </a:t>
            </a:r>
            <a:r>
              <a:rPr lang="en-US" sz="1400" b="1" strike="noStrike" spc="-1" dirty="0">
                <a:solidFill>
                  <a:srgbClr val="000000"/>
                </a:solidFill>
                <a:uFill>
                  <a:solidFill>
                    <a:srgbClr val="FFFFFF"/>
                  </a:solidFill>
                </a:uFill>
                <a:latin typeface="URW Gothic L"/>
              </a:rPr>
              <a:t>Nuclear astrophysics:</a:t>
            </a:r>
            <a:endParaRPr lang="en-US" sz="18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0" i="1" strike="noStrike" spc="-1" dirty="0">
                <a:solidFill>
                  <a:srgbClr val="000000"/>
                </a:solidFill>
                <a:uFill>
                  <a:solidFill>
                    <a:srgbClr val="FFFFFF"/>
                  </a:solidFill>
                </a:uFill>
                <a:latin typeface="URW Gothic L"/>
              </a:rPr>
              <a:t>Nuclear </a:t>
            </a:r>
            <a:r>
              <a:rPr lang="en-US" sz="1200" b="1" i="1" strike="noStrike" spc="-1" dirty="0">
                <a:solidFill>
                  <a:srgbClr val="000000"/>
                </a:solidFill>
                <a:uFill>
                  <a:solidFill>
                    <a:srgbClr val="FFFFFF"/>
                  </a:solidFill>
                </a:uFill>
                <a:latin typeface="URW Gothic L"/>
              </a:rPr>
              <a:t>lifetimes and branching</a:t>
            </a:r>
            <a:r>
              <a:rPr lang="en-US" sz="1200" b="0" i="1" strike="noStrike" spc="-1" dirty="0">
                <a:solidFill>
                  <a:srgbClr val="000000"/>
                </a:solidFill>
                <a:uFill>
                  <a:solidFill>
                    <a:srgbClr val="FFFFFF"/>
                  </a:solidFill>
                </a:uFill>
                <a:latin typeface="URW Gothic L"/>
              </a:rPr>
              <a:t> ratios for r-process and </a:t>
            </a:r>
            <a:r>
              <a:rPr lang="en-US" sz="1200" b="0" i="1" strike="noStrike" spc="-1" dirty="0" err="1">
                <a:solidFill>
                  <a:srgbClr val="000000"/>
                </a:solidFill>
                <a:uFill>
                  <a:solidFill>
                    <a:srgbClr val="FFFFFF"/>
                  </a:solidFill>
                </a:uFill>
                <a:latin typeface="URW Gothic L"/>
              </a:rPr>
              <a:t>rp</a:t>
            </a:r>
            <a:r>
              <a:rPr lang="en-US" sz="1200" b="0" i="1" strike="noStrike" spc="-1" dirty="0">
                <a:solidFill>
                  <a:srgbClr val="000000"/>
                </a:solidFill>
                <a:uFill>
                  <a:solidFill>
                    <a:srgbClr val="FFFFFF"/>
                  </a:solidFill>
                </a:uFill>
                <a:latin typeface="URW Gothic L"/>
              </a:rPr>
              <a:t>-process nuclei</a:t>
            </a:r>
            <a:endParaRPr lang="en-US" sz="12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0" i="1" strike="noStrike" spc="-1" dirty="0">
                <a:solidFill>
                  <a:srgbClr val="000000"/>
                </a:solidFill>
                <a:uFill>
                  <a:solidFill>
                    <a:srgbClr val="FFFFFF"/>
                  </a:solidFill>
                </a:uFill>
                <a:latin typeface="URW Gothic L"/>
              </a:rPr>
              <a:t>Measurement of the </a:t>
            </a:r>
            <a:r>
              <a:rPr lang="en-US" sz="1200" b="1" i="1" strike="noStrike" spc="-1" dirty="0">
                <a:solidFill>
                  <a:srgbClr val="000000"/>
                </a:solidFill>
                <a:uFill>
                  <a:solidFill>
                    <a:srgbClr val="FFFFFF"/>
                  </a:solidFill>
                </a:uFill>
                <a:latin typeface="URW Gothic L"/>
              </a:rPr>
              <a:t>decay strength</a:t>
            </a:r>
            <a:r>
              <a:rPr lang="en-US" sz="1200" b="0" i="1" strike="noStrike" spc="-1" dirty="0">
                <a:solidFill>
                  <a:srgbClr val="000000"/>
                </a:solidFill>
                <a:uFill>
                  <a:solidFill>
                    <a:srgbClr val="FFFFFF"/>
                  </a:solidFill>
                </a:uFill>
                <a:latin typeface="URW Gothic L"/>
              </a:rPr>
              <a:t>  and l</a:t>
            </a:r>
            <a:r>
              <a:rPr lang="en-US" sz="1200" b="1" i="1" strike="noStrike" spc="-1" dirty="0">
                <a:solidFill>
                  <a:srgbClr val="000000"/>
                </a:solidFill>
                <a:uFill>
                  <a:solidFill>
                    <a:srgbClr val="FFFFFF"/>
                  </a:solidFill>
                </a:uFill>
                <a:latin typeface="URW Gothic L"/>
              </a:rPr>
              <a:t>evel density </a:t>
            </a:r>
            <a:r>
              <a:rPr lang="en-US" sz="1200" b="0" i="1" strike="noStrike" spc="-1" dirty="0">
                <a:solidFill>
                  <a:srgbClr val="000000"/>
                </a:solidFill>
                <a:uFill>
                  <a:solidFill>
                    <a:srgbClr val="FFFFFF"/>
                  </a:solidFill>
                </a:uFill>
                <a:latin typeface="URW Gothic L"/>
              </a:rPr>
              <a:t>distribution for r-process nuclei</a:t>
            </a:r>
            <a:endParaRPr lang="en-US" sz="1200" b="0" strike="noStrike" spc="-1" dirty="0">
              <a:solidFill>
                <a:srgbClr val="000000"/>
              </a:solidFill>
              <a:uFill>
                <a:solidFill>
                  <a:srgbClr val="FFFFFF"/>
                </a:solidFill>
              </a:uFill>
              <a:latin typeface="Arial"/>
            </a:endParaRPr>
          </a:p>
          <a:p>
            <a:pPr marL="216000" indent="-215640">
              <a:lnSpc>
                <a:spcPct val="100000"/>
              </a:lnSpc>
              <a:buClr>
                <a:srgbClr val="000000"/>
              </a:buClr>
              <a:buSzPct val="45000"/>
              <a:buFont typeface="Wingdings" charset="2"/>
              <a:buChar char=""/>
            </a:pPr>
            <a:r>
              <a:rPr lang="en-US" sz="1200" b="0" i="1" strike="noStrike" spc="-1" dirty="0">
                <a:solidFill>
                  <a:srgbClr val="000000"/>
                </a:solidFill>
                <a:uFill>
                  <a:solidFill>
                    <a:srgbClr val="FFFFFF"/>
                  </a:solidFill>
                </a:uFill>
                <a:latin typeface="URW Gothic L"/>
              </a:rPr>
              <a:t>Measurement of </a:t>
            </a:r>
            <a:r>
              <a:rPr lang="en-US" sz="1200" b="1" i="1" strike="noStrike" spc="-1" dirty="0">
                <a:solidFill>
                  <a:srgbClr val="000000"/>
                </a:solidFill>
                <a:uFill>
                  <a:solidFill>
                    <a:srgbClr val="FFFFFF"/>
                  </a:solidFill>
                </a:uFill>
                <a:latin typeface="URW Gothic L"/>
              </a:rPr>
              <a:t>key resonances</a:t>
            </a:r>
            <a:r>
              <a:rPr lang="en-US" sz="1200" b="0" i="1" strike="noStrike" spc="-1" dirty="0">
                <a:solidFill>
                  <a:srgbClr val="000000"/>
                </a:solidFill>
                <a:uFill>
                  <a:solidFill>
                    <a:srgbClr val="FFFFFF"/>
                  </a:solidFill>
                </a:uFill>
                <a:latin typeface="URW Gothic L"/>
              </a:rPr>
              <a:t> for nucleosynthesis </a:t>
            </a:r>
            <a:endParaRPr lang="en-US" sz="1200" b="0" strike="noStrike" spc="-1" dirty="0">
              <a:solidFill>
                <a:srgbClr val="000000"/>
              </a:solidFill>
              <a:uFill>
                <a:solidFill>
                  <a:srgbClr val="FFFFFF"/>
                </a:solidFill>
              </a:uFill>
              <a:latin typeface="Arial"/>
            </a:endParaRPr>
          </a:p>
        </p:txBody>
      </p:sp>
      <p:sp>
        <p:nvSpPr>
          <p:cNvPr id="11" name="CustomShape 1"/>
          <p:cNvSpPr/>
          <p:nvPr/>
        </p:nvSpPr>
        <p:spPr>
          <a:xfrm>
            <a:off x="-25680" y="3714750"/>
            <a:ext cx="6274080" cy="1428750"/>
          </a:xfrm>
          <a:prstGeom prst="rect">
            <a:avLst/>
          </a:prstGeom>
          <a:solidFill>
            <a:srgbClr val="FF33FF">
              <a:alpha val="50000"/>
            </a:srgbClr>
          </a:solidFill>
          <a:ln>
            <a:noFill/>
          </a:ln>
          <a:effectLst/>
        </p:spPr>
        <p:txBody>
          <a:bodyPr lIns="90000" tIns="45000" rIns="90000" bIns="45000"/>
          <a:lstStyle/>
          <a:p>
            <a:pPr marL="216000" marR="0" lvl="0" indent="-215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12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New instrumentation</a:t>
            </a: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needed to fully exploit 400 kW FRIB capabilities</a:t>
            </a:r>
            <a:endParaRPr kumimoji="0" lang="en-US" sz="1200" b="0" i="0" u="none" strike="noStrike" kern="1200" cap="none" spc="-1" normalizeH="0" baseline="0" noProof="0" dirty="0" smtClean="0">
              <a:ln>
                <a:noFill/>
              </a:ln>
              <a:solidFill>
                <a:sysClr val="windowText" lastClr="000000"/>
              </a:solidFill>
              <a:effectLst/>
              <a:uLnTx/>
              <a:uFill>
                <a:solidFill>
                  <a:srgbClr val="FFFFFF"/>
                </a:solidFill>
              </a:uFill>
            </a:endParaRPr>
          </a:p>
          <a:p>
            <a:pPr marL="216000" marR="0" lvl="0" indent="-215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12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Funding request</a:t>
            </a: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for new instrumentation in 2018. </a:t>
            </a:r>
            <a:endParaRPr kumimoji="0" lang="en-US" sz="1200" b="0" i="0" u="none" strike="noStrike" kern="1200" cap="none" spc="-1" normalizeH="0" baseline="0" noProof="0" dirty="0" smtClean="0">
              <a:ln>
                <a:noFill/>
              </a:ln>
              <a:solidFill>
                <a:sysClr val="windowText" lastClr="000000"/>
              </a:solidFill>
              <a:effectLst/>
              <a:uLnTx/>
              <a:uFill>
                <a:solidFill>
                  <a:srgbClr val="FFFFFF"/>
                </a:solidFill>
              </a:uFill>
            </a:endParaRPr>
          </a:p>
          <a:p>
            <a:pPr marL="216000" marR="0" lvl="0" indent="-215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FRIB Day-One will be able to exploit </a:t>
            </a:r>
            <a:r>
              <a:rPr kumimoji="0" lang="en-US" sz="12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suite of existing</a:t>
            </a: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detectors (CARDS, </a:t>
            </a:r>
            <a:r>
              <a:rPr kumimoji="0" lang="en-US" sz="1200" b="0" i="0" u="none" strike="noStrike" kern="1200" cap="none" spc="-1" normalizeH="0" baseline="0" noProof="0" dirty="0" err="1" smtClean="0">
                <a:ln>
                  <a:noFill/>
                </a:ln>
                <a:solidFill>
                  <a:sysClr val="windowText" lastClr="000000"/>
                </a:solidFill>
                <a:effectLst/>
                <a:uLnTx/>
                <a:uFill>
                  <a:solidFill>
                    <a:srgbClr val="FFFFFF"/>
                  </a:solidFill>
                </a:uFill>
                <a:latin typeface="URW Gothic L"/>
              </a:rPr>
              <a:t>Clovershare</a:t>
            </a: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MTAS, 3Hen, SUN, VANDLE...) </a:t>
            </a:r>
            <a:endParaRPr kumimoji="0" lang="en-US" sz="1200" b="0" i="0" u="none" strike="noStrike" kern="1200" cap="none" spc="-1" normalizeH="0" baseline="0" noProof="0" dirty="0" smtClean="0">
              <a:ln>
                <a:noFill/>
              </a:ln>
              <a:solidFill>
                <a:sysClr val="windowText" lastClr="000000"/>
              </a:solidFill>
              <a:effectLst/>
              <a:uLnTx/>
              <a:uFill>
                <a:solidFill>
                  <a:srgbClr val="FFFFFF"/>
                </a:solidFill>
              </a:uFill>
            </a:endParaRPr>
          </a:p>
          <a:p>
            <a:pPr marL="216000" marR="0" lvl="0" indent="-215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12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Community</a:t>
            </a: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effort (16 institutions)</a:t>
            </a:r>
            <a:endParaRPr kumimoji="0" lang="en-US" sz="1200" b="0" i="0" u="none" strike="noStrike" kern="1200" cap="none" spc="-1" normalizeH="0" baseline="0" noProof="0" dirty="0" smtClean="0">
              <a:ln>
                <a:noFill/>
              </a:ln>
              <a:solidFill>
                <a:sysClr val="windowText" lastClr="000000"/>
              </a:solidFill>
              <a:effectLst/>
              <a:uLnTx/>
              <a:uFill>
                <a:solidFill>
                  <a:srgbClr val="FFFFFF"/>
                </a:solidFill>
              </a:uFill>
            </a:endParaRPr>
          </a:p>
          <a:p>
            <a:pPr marL="216000" marR="0" lvl="0" indent="-215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Accumulated expertise to </a:t>
            </a:r>
            <a:r>
              <a:rPr kumimoji="0" lang="en-US" sz="1200" b="1" i="0" u="none" strike="noStrike" kern="1200" cap="none" spc="-1" normalizeH="0" baseline="0" noProof="0" dirty="0" smtClean="0">
                <a:ln>
                  <a:noFill/>
                </a:ln>
                <a:solidFill>
                  <a:sysClr val="windowText" lastClr="000000"/>
                </a:solidFill>
                <a:effectLst/>
                <a:uLnTx/>
                <a:uFill>
                  <a:solidFill>
                    <a:srgbClr val="FFFFFF"/>
                  </a:solidFill>
                </a:uFill>
                <a:latin typeface="URW Gothic L"/>
              </a:rPr>
              <a:t>develop and implement</a:t>
            </a: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  </a:t>
            </a:r>
            <a:endParaRPr kumimoji="0" lang="en-US" sz="1200" b="0" i="0" u="none" strike="noStrike" kern="1200" cap="none" spc="-1" normalizeH="0" baseline="0" noProof="0" dirty="0" smtClean="0">
              <a:ln>
                <a:noFill/>
              </a:ln>
              <a:solidFill>
                <a:sysClr val="windowText" lastClr="000000"/>
              </a:solidFill>
              <a:effectLst/>
              <a:uLnTx/>
              <a:uFill>
                <a:solidFill>
                  <a:srgbClr val="FFFFFF"/>
                </a:solidFill>
              </a:uFill>
            </a:endParaRPr>
          </a:p>
          <a:p>
            <a:pPr marL="216000" marR="0" lvl="0" indent="-215640" defTabSz="914400" eaLnBrk="1" fontAlgn="auto" latinLnBrk="0" hangingPunct="1">
              <a:lnSpc>
                <a:spcPct val="100000"/>
              </a:lnSpc>
              <a:spcBef>
                <a:spcPts val="0"/>
              </a:spcBef>
              <a:spcAft>
                <a:spcPts val="0"/>
              </a:spcAft>
              <a:buClr>
                <a:srgbClr val="000000"/>
              </a:buClr>
              <a:buSzPct val="45000"/>
              <a:buFont typeface="Wingdings" charset="2"/>
              <a:buChar char=""/>
              <a:tabLst/>
              <a:defRPr/>
            </a:pPr>
            <a:r>
              <a:rPr kumimoji="0" lang="en-US" sz="1200" b="0" i="0" u="none" strike="noStrike" kern="1200" cap="none" spc="-1" normalizeH="0" baseline="0" noProof="0" dirty="0" smtClean="0">
                <a:ln>
                  <a:noFill/>
                </a:ln>
                <a:solidFill>
                  <a:sysClr val="windowText" lastClr="000000"/>
                </a:solidFill>
                <a:effectLst/>
                <a:uLnTx/>
                <a:uFill>
                  <a:solidFill>
                    <a:srgbClr val="FFFFFF"/>
                  </a:solidFill>
                </a:uFill>
                <a:latin typeface="URW Gothic L"/>
              </a:rPr>
              <a:t>Decay Station !!!</a:t>
            </a:r>
            <a:endParaRPr kumimoji="0" lang="en-US" sz="1200" b="0" i="0" u="none" strike="noStrike" kern="1200" cap="none" spc="-1" normalizeH="0" baseline="0" noProof="0" dirty="0" smtClean="0">
              <a:ln>
                <a:noFill/>
              </a:ln>
              <a:solidFill>
                <a:sysClr val="windowText" lastClr="000000"/>
              </a:solidFill>
              <a:effectLst/>
              <a:uLnTx/>
              <a:uFill>
                <a:solidFill>
                  <a:srgbClr val="FFFFFF"/>
                </a:solidFill>
              </a:uFill>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47" y="3057339"/>
            <a:ext cx="1096963" cy="9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5"/>
          <a:srcRect r="36741" b="10353"/>
          <a:stretch/>
        </p:blipFill>
        <p:spPr>
          <a:xfrm>
            <a:off x="7391040" y="3105150"/>
            <a:ext cx="838560" cy="638070"/>
          </a:xfrm>
          <a:prstGeom prst="rect">
            <a:avLst/>
          </a:prstGeom>
          <a:ln>
            <a:noFill/>
          </a:ln>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6160" y="3105152"/>
            <a:ext cx="761640" cy="8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3840" y="4071456"/>
            <a:ext cx="858960" cy="78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4892" y="3790964"/>
            <a:ext cx="668508" cy="62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4276" y="3943350"/>
            <a:ext cx="973524" cy="75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1238" y="4505327"/>
            <a:ext cx="6376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592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8757" y="120446"/>
            <a:ext cx="6030491" cy="461511"/>
          </a:xfrm>
          <a:prstGeom prst="rect">
            <a:avLst/>
          </a:prstGeom>
          <a:noFill/>
        </p:spPr>
        <p:txBody>
          <a:bodyPr wrap="none" lIns="91278" tIns="45644" rIns="91278" bIns="45644" rtlCol="0">
            <a:spAutoFit/>
          </a:bodyPr>
          <a:lstStyle/>
          <a:p>
            <a:r>
              <a:rPr lang="en-US" sz="2400" b="1" u="sng" dirty="0"/>
              <a:t>Precision Measurements working group</a:t>
            </a:r>
          </a:p>
        </p:txBody>
      </p:sp>
      <p:sp>
        <p:nvSpPr>
          <p:cNvPr id="6" name="TextBox 5"/>
          <p:cNvSpPr txBox="1"/>
          <p:nvPr/>
        </p:nvSpPr>
        <p:spPr>
          <a:xfrm>
            <a:off x="319390" y="3191150"/>
            <a:ext cx="3168489" cy="1600285"/>
          </a:xfrm>
          <a:prstGeom prst="rect">
            <a:avLst/>
          </a:prstGeom>
          <a:noFill/>
        </p:spPr>
        <p:txBody>
          <a:bodyPr wrap="none" lIns="91278" tIns="45644" rIns="91278" bIns="45644" rtlCol="0">
            <a:spAutoFit/>
          </a:bodyPr>
          <a:lstStyle/>
          <a:p>
            <a:r>
              <a:rPr lang="en-US" u="sng" dirty="0" smtClean="0"/>
              <a:t>Science</a:t>
            </a:r>
          </a:p>
          <a:p>
            <a:endParaRPr lang="en-US" u="sng" dirty="0" smtClean="0"/>
          </a:p>
          <a:p>
            <a:pPr marL="285248" indent="-285248">
              <a:buFont typeface="Arial"/>
              <a:buChar char="•"/>
            </a:pPr>
            <a:r>
              <a:rPr lang="en-US" dirty="0" smtClean="0"/>
              <a:t>Change in nuclear structure</a:t>
            </a:r>
          </a:p>
          <a:p>
            <a:pPr marL="285248" indent="-285248">
              <a:buFont typeface="Arial"/>
              <a:buChar char="•"/>
            </a:pPr>
            <a:endParaRPr lang="en-US" dirty="0"/>
          </a:p>
          <a:p>
            <a:pPr marL="285248" indent="-285248">
              <a:buFont typeface="Arial"/>
              <a:buChar char="•"/>
            </a:pPr>
            <a:r>
              <a:rPr lang="en-US" dirty="0" smtClean="0"/>
              <a:t>Nuclear abundance patterns</a:t>
            </a:r>
          </a:p>
          <a:p>
            <a:endParaRPr lang="en-US" dirty="0" smtClean="0"/>
          </a:p>
          <a:p>
            <a:pPr marL="285248" indent="-285248">
              <a:buFont typeface="Arial"/>
              <a:buChar char="•"/>
            </a:pPr>
            <a:r>
              <a:rPr lang="en-US" dirty="0" smtClean="0"/>
              <a:t>Beyond Standard Model searches</a:t>
            </a:r>
          </a:p>
        </p:txBody>
      </p:sp>
      <p:sp>
        <p:nvSpPr>
          <p:cNvPr id="7" name="TextBox 6"/>
          <p:cNvSpPr txBox="1"/>
          <p:nvPr/>
        </p:nvSpPr>
        <p:spPr>
          <a:xfrm>
            <a:off x="4740250" y="3207020"/>
            <a:ext cx="1368317" cy="2031172"/>
          </a:xfrm>
          <a:prstGeom prst="rect">
            <a:avLst/>
          </a:prstGeom>
          <a:noFill/>
        </p:spPr>
        <p:txBody>
          <a:bodyPr wrap="none" lIns="91278" tIns="45644" rIns="91278" bIns="45644" rtlCol="0">
            <a:spAutoFit/>
          </a:bodyPr>
          <a:lstStyle/>
          <a:p>
            <a:r>
              <a:rPr lang="en-US" u="sng" dirty="0" smtClean="0"/>
              <a:t>Quantities</a:t>
            </a:r>
          </a:p>
          <a:p>
            <a:endParaRPr lang="en-US" u="sng" dirty="0" smtClean="0"/>
          </a:p>
          <a:p>
            <a:pPr marL="285248" indent="-285248">
              <a:buFont typeface="Arial"/>
              <a:buChar char="•"/>
            </a:pPr>
            <a:r>
              <a:rPr lang="en-US" dirty="0" smtClean="0"/>
              <a:t>Spin, parity</a:t>
            </a:r>
          </a:p>
          <a:p>
            <a:pPr marL="285248" indent="-285248">
              <a:buFont typeface="Arial"/>
              <a:buChar char="•"/>
            </a:pPr>
            <a:r>
              <a:rPr lang="en-US" dirty="0" smtClean="0"/>
              <a:t>Masses</a:t>
            </a:r>
          </a:p>
          <a:p>
            <a:pPr marL="285248" indent="-285248">
              <a:buFont typeface="Arial"/>
              <a:buChar char="•"/>
            </a:pPr>
            <a:r>
              <a:rPr lang="en-US" dirty="0" err="1" smtClean="0"/>
              <a:t>Pn</a:t>
            </a:r>
            <a:r>
              <a:rPr lang="en-US" dirty="0" smtClean="0"/>
              <a:t>-values</a:t>
            </a:r>
          </a:p>
          <a:p>
            <a:pPr marL="285248" indent="-285248">
              <a:buFont typeface="Arial"/>
              <a:buChar char="•"/>
            </a:pPr>
            <a:r>
              <a:rPr lang="en-US" dirty="0" smtClean="0"/>
              <a:t>Half-lives</a:t>
            </a:r>
          </a:p>
          <a:p>
            <a:pPr marL="285248" indent="-285248">
              <a:buFont typeface="Arial"/>
              <a:buChar char="•"/>
            </a:pPr>
            <a:r>
              <a:rPr lang="en-US" dirty="0" err="1" smtClean="0"/>
              <a:t>nEDM</a:t>
            </a:r>
            <a:endParaRPr lang="en-US" dirty="0" smtClean="0"/>
          </a:p>
          <a:p>
            <a:pPr marL="285248" indent="-285248">
              <a:buFont typeface="Arial"/>
              <a:buChar char="•"/>
            </a:pPr>
            <a:r>
              <a:rPr lang="en-US" dirty="0" smtClean="0"/>
              <a:t>0</a:t>
            </a:r>
            <a:r>
              <a:rPr lang="en-US" dirty="0" smtClean="0">
                <a:latin typeface="Symbol" charset="2"/>
                <a:cs typeface="Symbol" charset="2"/>
              </a:rPr>
              <a:t>nbb</a:t>
            </a:r>
          </a:p>
          <a:p>
            <a:pPr marL="285248" indent="-285248">
              <a:buFont typeface="Arial"/>
              <a:buChar char="•"/>
            </a:pPr>
            <a:r>
              <a:rPr lang="mr-IN" dirty="0" smtClean="0">
                <a:cs typeface="Symbol" charset="2"/>
              </a:rPr>
              <a:t>…</a:t>
            </a:r>
            <a:endParaRPr lang="en-US" dirty="0" smtClean="0">
              <a:cs typeface="Symbol" charset="2"/>
            </a:endParaRPr>
          </a:p>
        </p:txBody>
      </p:sp>
      <p:sp>
        <p:nvSpPr>
          <p:cNvPr id="8" name="TextBox 7"/>
          <p:cNvSpPr txBox="1"/>
          <p:nvPr/>
        </p:nvSpPr>
        <p:spPr>
          <a:xfrm>
            <a:off x="7149969" y="3200439"/>
            <a:ext cx="1576708" cy="2031172"/>
          </a:xfrm>
          <a:prstGeom prst="rect">
            <a:avLst/>
          </a:prstGeom>
          <a:noFill/>
        </p:spPr>
        <p:txBody>
          <a:bodyPr wrap="none" lIns="91278" tIns="45644" rIns="91278" bIns="45644" rtlCol="0">
            <a:spAutoFit/>
          </a:bodyPr>
          <a:lstStyle/>
          <a:p>
            <a:r>
              <a:rPr lang="en-US" u="sng" dirty="0" smtClean="0"/>
              <a:t>Equipment</a:t>
            </a:r>
          </a:p>
          <a:p>
            <a:endParaRPr lang="en-US" u="sng" dirty="0" smtClean="0"/>
          </a:p>
          <a:p>
            <a:pPr marL="285248" indent="-285248">
              <a:buFont typeface="Arial"/>
              <a:buChar char="•"/>
            </a:pPr>
            <a:r>
              <a:rPr lang="en-US" dirty="0" smtClean="0"/>
              <a:t>Laser spec.</a:t>
            </a:r>
          </a:p>
          <a:p>
            <a:pPr marL="285248" indent="-285248">
              <a:buFont typeface="Arial"/>
              <a:buChar char="•"/>
            </a:pPr>
            <a:r>
              <a:rPr lang="en-US" dirty="0" smtClean="0"/>
              <a:t>Penning traps</a:t>
            </a:r>
          </a:p>
          <a:p>
            <a:pPr marL="285248" indent="-285248">
              <a:buFont typeface="Arial"/>
              <a:buChar char="•"/>
            </a:pPr>
            <a:r>
              <a:rPr lang="en-US" dirty="0" smtClean="0"/>
              <a:t>Paul trap</a:t>
            </a:r>
          </a:p>
          <a:p>
            <a:pPr marL="285248" indent="-285248">
              <a:buFont typeface="Arial"/>
              <a:buChar char="•"/>
            </a:pPr>
            <a:r>
              <a:rPr lang="en-US" dirty="0" smtClean="0"/>
              <a:t>Beta-counter</a:t>
            </a:r>
          </a:p>
          <a:p>
            <a:pPr marL="285248" indent="-285248">
              <a:buFont typeface="Arial"/>
              <a:buChar char="•"/>
            </a:pPr>
            <a:r>
              <a:rPr lang="en-US" dirty="0" smtClean="0"/>
              <a:t>Radon EDM</a:t>
            </a:r>
          </a:p>
          <a:p>
            <a:pPr marL="285248" indent="-285248">
              <a:buFont typeface="Arial"/>
              <a:buChar char="•"/>
            </a:pPr>
            <a:r>
              <a:rPr lang="en-US" dirty="0" smtClean="0"/>
              <a:t>EXO</a:t>
            </a:r>
          </a:p>
          <a:p>
            <a:pPr marL="285248" indent="-285248">
              <a:buFont typeface="Arial"/>
              <a:buChar char="•"/>
            </a:pPr>
            <a:r>
              <a:rPr lang="mr-IN" dirty="0" smtClean="0">
                <a:cs typeface="Symbol" charset="2"/>
              </a:rPr>
              <a:t>…</a:t>
            </a:r>
            <a:endParaRPr lang="en-US" dirty="0" smtClean="0">
              <a:cs typeface="Symbol" charset="2"/>
            </a:endParaRPr>
          </a:p>
        </p:txBody>
      </p:sp>
      <p:cxnSp>
        <p:nvCxnSpPr>
          <p:cNvPr id="10" name="Straight Arrow Connector 9"/>
          <p:cNvCxnSpPr/>
          <p:nvPr/>
        </p:nvCxnSpPr>
        <p:spPr>
          <a:xfrm>
            <a:off x="3446140" y="4194217"/>
            <a:ext cx="1248662"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446173" y="4025941"/>
            <a:ext cx="1316363" cy="15240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975896" y="4592135"/>
            <a:ext cx="91674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940899" y="4422524"/>
            <a:ext cx="951777" cy="1696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3940899" y="4025978"/>
            <a:ext cx="1104177" cy="5661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940899" y="4194219"/>
            <a:ext cx="1104177" cy="3979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448178" y="3766872"/>
            <a:ext cx="1292097" cy="20192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388872" y="3765592"/>
            <a:ext cx="1351364"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980123" y="4611221"/>
            <a:ext cx="916744" cy="19348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294255" y="3765592"/>
            <a:ext cx="85571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934165" y="3991017"/>
            <a:ext cx="1215833"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6171236" y="4178343"/>
            <a:ext cx="978765" cy="635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6133107" y="4372020"/>
            <a:ext cx="978765" cy="635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61661" y="596151"/>
            <a:ext cx="5255599" cy="307623"/>
          </a:xfrm>
          <a:prstGeom prst="rect">
            <a:avLst/>
          </a:prstGeom>
          <a:noFill/>
        </p:spPr>
        <p:txBody>
          <a:bodyPr wrap="none" lIns="91278" tIns="45644" rIns="91278" bIns="45644" rtlCol="0">
            <a:spAutoFit/>
          </a:bodyPr>
          <a:lstStyle/>
          <a:p>
            <a:pPr marL="285248" indent="-285248">
              <a:buFont typeface="Arial"/>
              <a:buChar char="•"/>
            </a:pPr>
            <a:r>
              <a:rPr lang="en-US" dirty="0" smtClean="0"/>
              <a:t>Very diverse and engaged community (standing room only!):</a:t>
            </a:r>
            <a:endParaRPr lang="en-US" dirty="0"/>
          </a:p>
        </p:txBody>
      </p:sp>
      <p:sp>
        <p:nvSpPr>
          <p:cNvPr id="51" name="TextBox 50"/>
          <p:cNvSpPr txBox="1"/>
          <p:nvPr/>
        </p:nvSpPr>
        <p:spPr>
          <a:xfrm>
            <a:off x="361620" y="926600"/>
            <a:ext cx="3743968" cy="307623"/>
          </a:xfrm>
          <a:prstGeom prst="rect">
            <a:avLst/>
          </a:prstGeom>
          <a:noFill/>
        </p:spPr>
        <p:txBody>
          <a:bodyPr wrap="none" lIns="91278" tIns="45644" rIns="91278" bIns="45644" rtlCol="0">
            <a:spAutoFit/>
          </a:bodyPr>
          <a:lstStyle/>
          <a:p>
            <a:pPr marL="285248" indent="-285248">
              <a:buFont typeface="Arial"/>
              <a:buChar char="•"/>
            </a:pPr>
            <a:r>
              <a:rPr lang="en-US" dirty="0" smtClean="0"/>
              <a:t>Combination of on/off-line measurements</a:t>
            </a:r>
          </a:p>
        </p:txBody>
      </p:sp>
      <p:cxnSp>
        <p:nvCxnSpPr>
          <p:cNvPr id="52" name="Straight Arrow Connector 51"/>
          <p:cNvCxnSpPr/>
          <p:nvPr/>
        </p:nvCxnSpPr>
        <p:spPr>
          <a:xfrm flipV="1">
            <a:off x="6010366" y="4581570"/>
            <a:ext cx="978765" cy="635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5866419" y="4791123"/>
            <a:ext cx="978765" cy="635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68575" y="1630502"/>
            <a:ext cx="7483132" cy="1600285"/>
          </a:xfrm>
          <a:prstGeom prst="rect">
            <a:avLst/>
          </a:prstGeom>
          <a:noFill/>
        </p:spPr>
        <p:txBody>
          <a:bodyPr wrap="none" lIns="91278" tIns="45644" rIns="91278" bIns="45644" rtlCol="0">
            <a:spAutoFit/>
          </a:bodyPr>
          <a:lstStyle/>
          <a:p>
            <a:pPr marL="285248" indent="-285248">
              <a:buFont typeface="Arial"/>
              <a:buChar char="•"/>
            </a:pPr>
            <a:r>
              <a:rPr lang="en-US" dirty="0" smtClean="0"/>
              <a:t>Best served by combination of small and large facilities</a:t>
            </a:r>
          </a:p>
          <a:p>
            <a:pPr marL="741646" lvl="1" indent="-285248">
              <a:buFont typeface="Arial"/>
              <a:buChar char="•"/>
            </a:pPr>
            <a:r>
              <a:rPr lang="en-US" dirty="0" smtClean="0"/>
              <a:t>FRIB isotope harvesting (e.g. Ra-225)</a:t>
            </a:r>
          </a:p>
          <a:p>
            <a:pPr marL="741646" lvl="1" indent="-285248">
              <a:buFont typeface="Arial"/>
              <a:buChar char="•"/>
            </a:pPr>
            <a:r>
              <a:rPr lang="en-US" dirty="0" smtClean="0">
                <a:cs typeface="Symbol" charset="2"/>
              </a:rPr>
              <a:t>Next generation beam stoppers for better efficiency and purity at FRIB</a:t>
            </a:r>
            <a:endParaRPr lang="en-US" dirty="0" smtClean="0"/>
          </a:p>
          <a:p>
            <a:pPr marL="741646" lvl="1" indent="-285248">
              <a:buFont typeface="Arial"/>
              <a:buChar char="•"/>
            </a:pPr>
            <a:r>
              <a:rPr lang="en-US" dirty="0" smtClean="0"/>
              <a:t>FRIB &amp; ANL multi-user capabilities</a:t>
            </a:r>
          </a:p>
          <a:p>
            <a:pPr marL="741646" lvl="1" indent="-285248">
              <a:buFont typeface="Arial"/>
              <a:buChar char="•"/>
            </a:pPr>
            <a:r>
              <a:rPr lang="en-US" dirty="0" smtClean="0"/>
              <a:t>New low-background space for </a:t>
            </a:r>
            <a:r>
              <a:rPr lang="en-US" dirty="0" err="1" smtClean="0"/>
              <a:t>Pn</a:t>
            </a:r>
            <a:r>
              <a:rPr lang="en-US" dirty="0" smtClean="0"/>
              <a:t>-value measurements using CARIBU beams</a:t>
            </a:r>
          </a:p>
          <a:p>
            <a:pPr marL="741646" lvl="1" indent="-285248">
              <a:buFont typeface="Arial"/>
              <a:buChar char="•"/>
            </a:pPr>
            <a:r>
              <a:rPr lang="en-US" dirty="0" smtClean="0">
                <a:cs typeface="Symbol" charset="2"/>
              </a:rPr>
              <a:t>RIB also needed for testing, e.g. CARIBU beams to study Ba ion transport for EXO</a:t>
            </a:r>
            <a:endParaRPr lang="en-US" dirty="0" smtClean="0"/>
          </a:p>
          <a:p>
            <a:pPr marL="741646" lvl="1" indent="-285248">
              <a:buFont typeface="Arial"/>
              <a:buChar char="•"/>
            </a:pPr>
            <a:r>
              <a:rPr lang="en-US" dirty="0" smtClean="0"/>
              <a:t>ARUNA labs for developments and long-term measurements</a:t>
            </a:r>
          </a:p>
        </p:txBody>
      </p:sp>
      <p:sp>
        <p:nvSpPr>
          <p:cNvPr id="55" name="Down Arrow 54"/>
          <p:cNvSpPr/>
          <p:nvPr/>
        </p:nvSpPr>
        <p:spPr>
          <a:xfrm>
            <a:off x="1871111" y="1314708"/>
            <a:ext cx="1622468" cy="239327"/>
          </a:xfrm>
          <a:prstGeom prst="downArrow">
            <a:avLst/>
          </a:prstGeom>
        </p:spPr>
        <p:style>
          <a:lnRef idx="1">
            <a:schemeClr val="accent1"/>
          </a:lnRef>
          <a:fillRef idx="3">
            <a:schemeClr val="accent1"/>
          </a:fillRef>
          <a:effectRef idx="2">
            <a:schemeClr val="accent1"/>
          </a:effectRef>
          <a:fontRef idx="minor">
            <a:schemeClr val="lt1"/>
          </a:fontRef>
        </p:style>
        <p:txBody>
          <a:bodyPr lIns="91278" tIns="45644" rIns="91278" bIns="45644" rtlCol="0" anchor="ctr"/>
          <a:lstStyle/>
          <a:p>
            <a:pPr algn="ctr"/>
            <a:endParaRPr lang="en-US"/>
          </a:p>
        </p:txBody>
      </p:sp>
    </p:spTree>
    <p:extLst>
      <p:ext uri="{BB962C8B-B14F-4D97-AF65-F5344CB8AC3E}">
        <p14:creationId xmlns:p14="http://schemas.microsoft.com/office/powerpoint/2010/main" val="1638529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56485" y="33484"/>
            <a:ext cx="8228160" cy="401802"/>
          </a:xfrm>
        </p:spPr>
        <p:txBody>
          <a:bodyPr tIns="23000"/>
          <a:lstStyle/>
          <a:p>
            <a:pPr eaLnBrk="1">
              <a:tabLst>
                <a:tab pos="369521" algn="l"/>
                <a:tab pos="739042" algn="l"/>
                <a:tab pos="1108560" algn="l"/>
                <a:tab pos="1478073" algn="l"/>
                <a:tab pos="1847594" algn="l"/>
                <a:tab pos="2217108" algn="l"/>
                <a:tab pos="2586631" algn="l"/>
                <a:tab pos="2956144" algn="l"/>
                <a:tab pos="3325672" algn="l"/>
                <a:tab pos="3695176" algn="l"/>
                <a:tab pos="4064699" algn="l"/>
                <a:tab pos="4434218" algn="l"/>
                <a:tab pos="4803736" algn="l"/>
                <a:tab pos="5173258" algn="l"/>
                <a:tab pos="5542773" algn="l"/>
                <a:tab pos="5912288" algn="l"/>
                <a:tab pos="6281809" algn="l"/>
                <a:tab pos="6651328" algn="l"/>
                <a:tab pos="7020843" algn="l"/>
              </a:tabLst>
            </a:pPr>
            <a:r>
              <a:rPr lang="en-US" altLang="en-US" sz="2600"/>
              <a:t>Neutrons, Gammas, and Plasmas</a:t>
            </a:r>
          </a:p>
        </p:txBody>
      </p:sp>
      <p:sp>
        <p:nvSpPr>
          <p:cNvPr id="2051" name="Rectangle 2"/>
          <p:cNvSpPr>
            <a:spLocks noGrp="1" noChangeArrowheads="1"/>
          </p:cNvSpPr>
          <p:nvPr>
            <p:ph type="body" idx="1"/>
          </p:nvPr>
        </p:nvSpPr>
        <p:spPr>
          <a:xfrm>
            <a:off x="456480" y="684797"/>
            <a:ext cx="4767840" cy="4292371"/>
          </a:xfrm>
        </p:spPr>
        <p:txBody>
          <a:bodyPr tIns="14375"/>
          <a:lstStyle/>
          <a:p>
            <a:pPr marL="348989" indent="-261743" eaLnBrk="1">
              <a:buSzPct val="45000"/>
              <a:buFont typeface="Wingdings" charset="2"/>
              <a:buChar char=""/>
              <a:tabLst>
                <a:tab pos="369521" algn="l"/>
                <a:tab pos="739042" algn="l"/>
                <a:tab pos="1108560" algn="l"/>
                <a:tab pos="1478073" algn="l"/>
                <a:tab pos="1847594" algn="l"/>
                <a:tab pos="2217108" algn="l"/>
                <a:tab pos="2586631" algn="l"/>
                <a:tab pos="2956144" algn="l"/>
                <a:tab pos="3325672" algn="l"/>
                <a:tab pos="3695176" algn="l"/>
                <a:tab pos="4064699" algn="l"/>
              </a:tabLst>
            </a:pPr>
            <a:r>
              <a:rPr lang="en-US" altLang="en-US" sz="1600"/>
              <a:t>Physics questions ranged from Nuclear EOS to detailed reaction studies for nuclear astrophysics</a:t>
            </a:r>
          </a:p>
          <a:p>
            <a:pPr marL="348989" indent="-261743" eaLnBrk="1">
              <a:buSzPct val="45000"/>
              <a:buFont typeface="Wingdings" charset="2"/>
              <a:buChar char=""/>
              <a:tabLst>
                <a:tab pos="369521" algn="l"/>
                <a:tab pos="739042" algn="l"/>
                <a:tab pos="1108560" algn="l"/>
                <a:tab pos="1478073" algn="l"/>
                <a:tab pos="1847594" algn="l"/>
                <a:tab pos="2217108" algn="l"/>
                <a:tab pos="2586631" algn="l"/>
                <a:tab pos="2956144" algn="l"/>
                <a:tab pos="3325672" algn="l"/>
                <a:tab pos="3695176" algn="l"/>
                <a:tab pos="4064699" algn="l"/>
              </a:tabLst>
            </a:pPr>
            <a:r>
              <a:rPr lang="en-US" altLang="en-US" sz="1600"/>
              <a:t>Neutron and photon probes often allow access to a different aspect of the problem than can be addressed with charged particles</a:t>
            </a:r>
          </a:p>
          <a:p>
            <a:pPr marL="348989" indent="-261743" eaLnBrk="1">
              <a:buSzPct val="45000"/>
              <a:buFont typeface="Wingdings" charset="2"/>
              <a:buChar char=""/>
              <a:tabLst>
                <a:tab pos="369521" algn="l"/>
                <a:tab pos="739042" algn="l"/>
                <a:tab pos="1108560" algn="l"/>
                <a:tab pos="1478073" algn="l"/>
                <a:tab pos="1847594" algn="l"/>
                <a:tab pos="2217108" algn="l"/>
                <a:tab pos="2586631" algn="l"/>
                <a:tab pos="2956144" algn="l"/>
                <a:tab pos="3325672" algn="l"/>
                <a:tab pos="3695176" algn="l"/>
                <a:tab pos="4064699" algn="l"/>
              </a:tabLst>
            </a:pPr>
            <a:r>
              <a:rPr lang="en-US" altLang="en-US" sz="1600" i="1"/>
              <a:t>These are powerful techniques for measurements that can be completed today</a:t>
            </a:r>
          </a:p>
          <a:p>
            <a:pPr marL="348989" indent="-261743" eaLnBrk="1">
              <a:buSzPct val="45000"/>
              <a:buFont typeface="Wingdings" charset="2"/>
              <a:buChar char=""/>
              <a:tabLst>
                <a:tab pos="369521" algn="l"/>
                <a:tab pos="739042" algn="l"/>
                <a:tab pos="1108560" algn="l"/>
                <a:tab pos="1478073" algn="l"/>
                <a:tab pos="1847594" algn="l"/>
                <a:tab pos="2217108" algn="l"/>
                <a:tab pos="2586631" algn="l"/>
                <a:tab pos="2956144" algn="l"/>
                <a:tab pos="3325672" algn="l"/>
                <a:tab pos="3695176" algn="l"/>
                <a:tab pos="4064699" algn="l"/>
              </a:tabLst>
            </a:pPr>
            <a:r>
              <a:rPr lang="en-US" altLang="en-US" sz="1600" i="1"/>
              <a:t>There is a diversity of techniques that are required to answer nuclear physics questions</a:t>
            </a:r>
          </a:p>
          <a:p>
            <a:pPr marL="348989" indent="-261743" eaLnBrk="1">
              <a:buSzPct val="45000"/>
              <a:buFont typeface="Wingdings" charset="2"/>
              <a:buChar char=""/>
              <a:tabLst>
                <a:tab pos="369521" algn="l"/>
                <a:tab pos="739042" algn="l"/>
                <a:tab pos="1108560" algn="l"/>
                <a:tab pos="1478073" algn="l"/>
                <a:tab pos="1847594" algn="l"/>
                <a:tab pos="2217108" algn="l"/>
                <a:tab pos="2586631" algn="l"/>
                <a:tab pos="2956144" algn="l"/>
                <a:tab pos="3325672" algn="l"/>
                <a:tab pos="3695176" algn="l"/>
                <a:tab pos="4064699" algn="l"/>
              </a:tabLst>
            </a:pPr>
            <a:r>
              <a:rPr lang="en-US" altLang="en-US" sz="1600" i="1"/>
              <a:t>The fabric of nuclear physics requires weaves from these probes in combination with FRIB and charged particle measurements for a complete structure</a:t>
            </a:r>
          </a:p>
          <a:p>
            <a:pPr marL="348989" indent="-261743" eaLnBrk="1">
              <a:buSzPct val="45000"/>
              <a:buFont typeface="Wingdings" charset="2"/>
              <a:buChar char=""/>
              <a:tabLst>
                <a:tab pos="369521" algn="l"/>
                <a:tab pos="739042" algn="l"/>
                <a:tab pos="1108560" algn="l"/>
                <a:tab pos="1478073" algn="l"/>
                <a:tab pos="1847594" algn="l"/>
                <a:tab pos="2217108" algn="l"/>
                <a:tab pos="2586631" algn="l"/>
                <a:tab pos="2956144" algn="l"/>
                <a:tab pos="3325672" algn="l"/>
                <a:tab pos="3695176" algn="l"/>
                <a:tab pos="4064699" algn="l"/>
              </a:tabLst>
            </a:pPr>
            <a:r>
              <a:rPr lang="en-US" altLang="en-US" sz="1600" i="1"/>
              <a:t>These measurements tie to a broader set of scientific goals, reflected in the sponsorship of both the facilities and the research</a:t>
            </a:r>
          </a:p>
        </p:txBody>
      </p:sp>
      <p:pic>
        <p:nvPicPr>
          <p:cNvPr id="2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480" y="374802"/>
            <a:ext cx="3317760" cy="18664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480" y="2106227"/>
            <a:ext cx="3317760" cy="1399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480" y="3540613"/>
            <a:ext cx="3317760" cy="15618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6850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566478"/>
            <a:ext cx="9144000" cy="4519872"/>
          </a:xfrm>
        </p:spPr>
        <p:txBody>
          <a:bodyPr>
            <a:normAutofit fontScale="47500" lnSpcReduction="20000"/>
          </a:bodyPr>
          <a:lstStyle/>
          <a:p>
            <a:r>
              <a:rPr lang="en-US" dirty="0" smtClean="0"/>
              <a:t>What is the goal of an “un-conference”?  </a:t>
            </a:r>
            <a:r>
              <a:rPr lang="en-US" dirty="0" smtClean="0">
                <a:sym typeface="Wingdings"/>
              </a:rPr>
              <a:t></a:t>
            </a:r>
            <a:r>
              <a:rPr lang="en-US" dirty="0" smtClean="0"/>
              <a:t> Put the “Working” back in “Working group”…</a:t>
            </a:r>
          </a:p>
          <a:p>
            <a:pPr lvl="1"/>
            <a:r>
              <a:rPr lang="en-US" sz="2300" b="1" dirty="0"/>
              <a:t>NO</a:t>
            </a:r>
            <a:r>
              <a:rPr lang="en-US" sz="2300" dirty="0"/>
              <a:t> talks </a:t>
            </a:r>
          </a:p>
          <a:p>
            <a:pPr lvl="1"/>
            <a:r>
              <a:rPr lang="en-US" sz="2300" dirty="0"/>
              <a:t>Participant-driven topical working subgroups</a:t>
            </a:r>
          </a:p>
          <a:p>
            <a:pPr lvl="1"/>
            <a:r>
              <a:rPr lang="en-US" sz="2300" dirty="0"/>
              <a:t>Did it work? . . . Participants seemed engaged and </a:t>
            </a:r>
            <a:r>
              <a:rPr lang="en-US" sz="2300"/>
              <a:t>pleased</a:t>
            </a:r>
            <a:r>
              <a:rPr lang="en-US" sz="2300" smtClean="0"/>
              <a:t>!</a:t>
            </a:r>
            <a:endParaRPr lang="en-US" sz="2300" dirty="0"/>
          </a:p>
          <a:p>
            <a:r>
              <a:rPr lang="en-US" dirty="0" smtClean="0"/>
              <a:t>Subgroup Topics and Summaries</a:t>
            </a:r>
          </a:p>
          <a:p>
            <a:pPr lvl="1"/>
            <a:r>
              <a:rPr lang="en-US" dirty="0" smtClean="0"/>
              <a:t>(</a:t>
            </a:r>
            <a:r>
              <a:rPr lang="en-US" i="1" dirty="0" err="1" smtClean="0">
                <a:latin typeface="Symbol" charset="2"/>
                <a:cs typeface="Symbol" charset="2"/>
              </a:rPr>
              <a:t>a</a:t>
            </a:r>
            <a:r>
              <a:rPr lang="en-US" i="1" dirty="0" err="1" smtClean="0"/>
              <a:t>,n</a:t>
            </a:r>
            <a:r>
              <a:rPr lang="en-US" dirty="0" smtClean="0"/>
              <a:t>) reactions</a:t>
            </a:r>
          </a:p>
          <a:p>
            <a:pPr lvl="2"/>
            <a:r>
              <a:rPr lang="en-US" dirty="0" smtClean="0"/>
              <a:t>physics: </a:t>
            </a:r>
            <a:r>
              <a:rPr lang="en-US" dirty="0"/>
              <a:t>(</a:t>
            </a:r>
            <a:r>
              <a:rPr lang="en-US" i="1" dirty="0" err="1">
                <a:latin typeface="Symbol" charset="2"/>
                <a:cs typeface="Symbol" charset="2"/>
              </a:rPr>
              <a:t>a</a:t>
            </a:r>
            <a:r>
              <a:rPr lang="en-US" i="1" dirty="0" err="1"/>
              <a:t>,n</a:t>
            </a:r>
            <a:r>
              <a:rPr lang="en-US" dirty="0"/>
              <a:t>) </a:t>
            </a:r>
            <a:r>
              <a:rPr lang="en-US" dirty="0" smtClean="0"/>
              <a:t>reactions during weak r-process and alpha optical model potentials of n-rich nuclei</a:t>
            </a:r>
            <a:endParaRPr lang="en-US" dirty="0"/>
          </a:p>
          <a:p>
            <a:pPr lvl="2"/>
            <a:r>
              <a:rPr lang="en-US" dirty="0"/>
              <a:t>needs: simultaneous (</a:t>
            </a:r>
            <a:r>
              <a:rPr lang="en-US" i="1" dirty="0" err="1">
                <a:latin typeface="Symbol" charset="2"/>
                <a:cs typeface="Symbol" charset="2"/>
              </a:rPr>
              <a:t>a</a:t>
            </a:r>
            <a:r>
              <a:rPr lang="en-US" i="1" dirty="0" err="1"/>
              <a:t>,n</a:t>
            </a:r>
            <a:r>
              <a:rPr lang="en-US" dirty="0"/>
              <a:t>) and (</a:t>
            </a:r>
            <a:r>
              <a:rPr lang="en-US" i="1" dirty="0" err="1">
                <a:latin typeface="Symbol" charset="2"/>
                <a:cs typeface="Symbol" charset="2"/>
              </a:rPr>
              <a:t>a,a</a:t>
            </a:r>
            <a:r>
              <a:rPr lang="en-US" dirty="0"/>
              <a:t>) measurements (e.g. w/ LENDA+MUSIC or JENSA+LENDA)</a:t>
            </a:r>
          </a:p>
          <a:p>
            <a:pPr lvl="1"/>
            <a:r>
              <a:rPr lang="en-US" dirty="0" smtClean="0"/>
              <a:t>ARUNA</a:t>
            </a:r>
          </a:p>
          <a:p>
            <a:pPr lvl="2"/>
            <a:r>
              <a:rPr lang="en-US" dirty="0"/>
              <a:t>physics: variety of measurements (e.g. precision, 1</a:t>
            </a:r>
            <a:r>
              <a:rPr lang="en-US" baseline="30000" dirty="0"/>
              <a:t>st</a:t>
            </a:r>
            <a:r>
              <a:rPr lang="en-US" dirty="0"/>
              <a:t> stars, </a:t>
            </a:r>
            <a:r>
              <a:rPr lang="en-US" dirty="0" err="1"/>
              <a:t>etc</a:t>
            </a:r>
            <a:r>
              <a:rPr lang="en-US" dirty="0"/>
              <a:t>), R&amp;D, workforce training, complement FRIB physics </a:t>
            </a:r>
          </a:p>
          <a:p>
            <a:pPr lvl="2"/>
            <a:r>
              <a:rPr lang="en-US" dirty="0"/>
              <a:t>needs: codify ARUNA lab mission; possible ARUNA user group, executive community, and meetings</a:t>
            </a:r>
          </a:p>
          <a:p>
            <a:pPr lvl="1"/>
            <a:r>
              <a:rPr lang="en-US" dirty="0" smtClean="0"/>
              <a:t>Data </a:t>
            </a:r>
            <a:r>
              <a:rPr lang="en-US" dirty="0"/>
              <a:t>needs </a:t>
            </a:r>
            <a:endParaRPr lang="en-US" dirty="0" smtClean="0"/>
          </a:p>
          <a:p>
            <a:pPr lvl="2"/>
            <a:r>
              <a:rPr lang="en-US" dirty="0"/>
              <a:t>physics: data evaluation for nuclear astrophysics; decay of n- and p-rich nuclei</a:t>
            </a:r>
          </a:p>
          <a:p>
            <a:pPr lvl="2"/>
            <a:r>
              <a:rPr lang="en-US" dirty="0"/>
              <a:t>needs: increased effort for data evaluation focusing on nuclear </a:t>
            </a:r>
            <a:r>
              <a:rPr lang="en-US" dirty="0" err="1"/>
              <a:t>astro</a:t>
            </a:r>
            <a:r>
              <a:rPr lang="en-US" dirty="0"/>
              <a:t> needs, communication/coordination between NA and other communities (e.g. ENDF), “manual” for data evaluation w/ public tools/codes; FRIB decay station</a:t>
            </a:r>
          </a:p>
          <a:p>
            <a:pPr lvl="1"/>
            <a:r>
              <a:rPr lang="en-US" dirty="0" smtClean="0"/>
              <a:t>Equation of State:</a:t>
            </a:r>
          </a:p>
          <a:p>
            <a:pPr lvl="2"/>
            <a:r>
              <a:rPr lang="en-US" dirty="0"/>
              <a:t>physics: constraining EOS of neutron stars at 0.7&lt;</a:t>
            </a:r>
            <a:r>
              <a:rPr lang="en-US" dirty="0">
                <a:latin typeface="Symbol" charset="2"/>
                <a:cs typeface="Symbol" charset="2"/>
              </a:rPr>
              <a:t>r</a:t>
            </a:r>
            <a:r>
              <a:rPr lang="en-US" dirty="0"/>
              <a:t>/</a:t>
            </a:r>
            <a:r>
              <a:rPr lang="en-US" dirty="0">
                <a:latin typeface="Symbol" charset="2"/>
                <a:cs typeface="Symbol" charset="2"/>
              </a:rPr>
              <a:t>r</a:t>
            </a:r>
            <a:r>
              <a:rPr lang="en-US" baseline="-25000" dirty="0"/>
              <a:t>0</a:t>
            </a:r>
            <a:r>
              <a:rPr lang="en-US" dirty="0"/>
              <a:t>&lt;2 via constraints on </a:t>
            </a:r>
            <a:r>
              <a:rPr lang="en-US" dirty="0">
                <a:latin typeface="Symbol" charset="2"/>
                <a:cs typeface="Symbol" charset="2"/>
              </a:rPr>
              <a:t>r</a:t>
            </a:r>
            <a:r>
              <a:rPr lang="en-US" dirty="0"/>
              <a:t>/mom. dependence of sym. energy</a:t>
            </a:r>
          </a:p>
          <a:p>
            <a:pPr lvl="2"/>
            <a:r>
              <a:rPr lang="en-US" dirty="0"/>
              <a:t>needs: explore instrumenting/modifying AT-TPC @ FRIB, develop TPC on HRS line</a:t>
            </a:r>
          </a:p>
          <a:p>
            <a:pPr lvl="1"/>
            <a:r>
              <a:rPr lang="en-US" dirty="0" smtClean="0"/>
              <a:t>Masses:</a:t>
            </a:r>
          </a:p>
          <a:p>
            <a:pPr lvl="2"/>
            <a:r>
              <a:rPr lang="en-US" dirty="0" smtClean="0"/>
              <a:t>physics: nuclear masses for the r-process </a:t>
            </a:r>
          </a:p>
          <a:p>
            <a:pPr lvl="2"/>
            <a:r>
              <a:rPr lang="en-US" dirty="0" smtClean="0"/>
              <a:t>needs: sensitivity study of “weak” r-process masses and N = 126 factory isotopes for r-process </a:t>
            </a:r>
          </a:p>
          <a:p>
            <a:pPr lvl="1"/>
            <a:r>
              <a:rPr lang="en-US" dirty="0" smtClean="0"/>
              <a:t>Long-Term Priorities </a:t>
            </a:r>
            <a:r>
              <a:rPr lang="en-US" dirty="0"/>
              <a:t>and Opportunities in Nuclear </a:t>
            </a:r>
            <a:r>
              <a:rPr lang="en-US" dirty="0" smtClean="0"/>
              <a:t>Astrophysics</a:t>
            </a:r>
          </a:p>
          <a:p>
            <a:pPr lvl="2"/>
            <a:r>
              <a:rPr lang="en-US" dirty="0" smtClean="0"/>
              <a:t>physics: discussed seven crucial questions from “where does the r-process occur” to stellar explosions, the early universe, dark matter/energy, and neutrino astronomy</a:t>
            </a:r>
            <a:endParaRPr lang="en-US" dirty="0"/>
          </a:p>
          <a:p>
            <a:pPr marL="0" indent="0">
              <a:buNone/>
            </a:pPr>
            <a:endParaRPr lang="en-US" dirty="0"/>
          </a:p>
        </p:txBody>
      </p:sp>
      <p:sp>
        <p:nvSpPr>
          <p:cNvPr id="4" name="Title 1"/>
          <p:cNvSpPr txBox="1">
            <a:spLocks/>
          </p:cNvSpPr>
          <p:nvPr/>
        </p:nvSpPr>
        <p:spPr>
          <a:xfrm>
            <a:off x="0" y="-48832"/>
            <a:ext cx="9144000" cy="639382"/>
          </a:xfrm>
          <a:prstGeom prst="rect">
            <a:avLst/>
          </a:prstGeom>
        </p:spPr>
        <p:txBody>
          <a:bodyPr vert="horz" lIns="91278" tIns="45644" rIns="91278" bIns="45644"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600" dirty="0">
                <a:solidFill>
                  <a:prstClr val="black"/>
                </a:solidFill>
              </a:rPr>
              <a:t>Nuclear Astrophysics (un-conference) Working Group</a:t>
            </a:r>
          </a:p>
          <a:p>
            <a:r>
              <a:rPr lang="en-US" sz="1900" dirty="0">
                <a:solidFill>
                  <a:prstClr val="black"/>
                </a:solidFill>
              </a:rPr>
              <a:t>Organizers:  M. Avila, C. Deibel, H. Schatz, M. Smith</a:t>
            </a:r>
          </a:p>
        </p:txBody>
      </p:sp>
      <p:pic>
        <p:nvPicPr>
          <p:cNvPr id="7" name="Picture 6"/>
          <p:cNvPicPr>
            <a:picLocks noChangeAspect="1"/>
          </p:cNvPicPr>
          <p:nvPr/>
        </p:nvPicPr>
        <p:blipFill>
          <a:blip r:embed="rId2"/>
          <a:stretch>
            <a:fillRect/>
          </a:stretch>
        </p:blipFill>
        <p:spPr>
          <a:xfrm>
            <a:off x="0" y="3970569"/>
            <a:ext cx="9144000" cy="1191981"/>
          </a:xfrm>
          <a:prstGeom prst="rect">
            <a:avLst/>
          </a:prstGeom>
        </p:spPr>
      </p:pic>
    </p:spTree>
    <p:extLst>
      <p:ext uri="{BB962C8B-B14F-4D97-AF65-F5344CB8AC3E}">
        <p14:creationId xmlns:p14="http://schemas.microsoft.com/office/powerpoint/2010/main" val="18204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0" y="-19050"/>
            <a:ext cx="9001124" cy="486668"/>
          </a:xfrm>
          <a:prstGeom prst="rect">
            <a:avLst/>
          </a:prstGeom>
          <a:noFill/>
          <a:ln w="12700">
            <a:noFill/>
            <a:miter lim="800000"/>
            <a:headEnd/>
            <a:tailEnd/>
          </a:ln>
        </p:spPr>
        <p:txBody>
          <a:bodyPr vert="horz" lIns="56021" tIns="22409" rIns="56021" bIns="22409" rtlCol="0" anchor="ctr">
            <a:noAutofit/>
          </a:bodyPr>
          <a:lstStyle>
            <a:lvl1pPr algn="ctr" defTabSz="914400" rtl="0" eaLnBrk="1" latinLnBrk="0" hangingPunct="1">
              <a:lnSpc>
                <a:spcPct val="90000"/>
              </a:lnSpc>
              <a:spcBef>
                <a:spcPct val="0"/>
              </a:spcBef>
              <a:buNone/>
              <a:defRPr sz="4400" kern="1200">
                <a:solidFill>
                  <a:srgbClr val="064308"/>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err="1" smtClean="0">
                <a:ln>
                  <a:noFill/>
                </a:ln>
                <a:solidFill>
                  <a:srgbClr val="064308"/>
                </a:solidFill>
                <a:effectLst/>
                <a:uLnTx/>
                <a:uFillTx/>
                <a:latin typeface="Arial" panose="020B0604020202020204" pitchFamily="34" charset="0"/>
                <a:ea typeface="+mj-ea"/>
                <a:cs typeface="Arial" panose="020B0604020202020204" pitchFamily="34" charset="0"/>
              </a:rPr>
              <a:t>ReA</a:t>
            </a:r>
            <a:r>
              <a:rPr kumimoji="0" lang="en-US" sz="3200" b="1" i="0" u="none" strike="noStrike" kern="1200" cap="none" spc="0" normalizeH="0" baseline="0" noProof="0" dirty="0" smtClean="0">
                <a:ln>
                  <a:noFill/>
                </a:ln>
                <a:solidFill>
                  <a:srgbClr val="064308"/>
                </a:solidFill>
                <a:effectLst/>
                <a:uLnTx/>
                <a:uFillTx/>
                <a:latin typeface="Arial" panose="020B0604020202020204" pitchFamily="34" charset="0"/>
                <a:ea typeface="+mj-ea"/>
                <a:cs typeface="Arial" panose="020B0604020202020204" pitchFamily="34" charset="0"/>
              </a:rPr>
              <a:t> energy upgrade WG session</a:t>
            </a:r>
            <a:endParaRPr kumimoji="0" lang="en-US" sz="3200" b="1" i="0" u="none" strike="noStrike" kern="1200" cap="none" spc="0" normalizeH="0" baseline="0" noProof="0" dirty="0">
              <a:ln>
                <a:noFill/>
              </a:ln>
              <a:solidFill>
                <a:srgbClr val="064308"/>
              </a:solidFill>
              <a:effectLst/>
              <a:uLnTx/>
              <a:uFillTx/>
              <a:latin typeface="Arial" panose="020B0604020202020204" pitchFamily="34" charset="0"/>
              <a:ea typeface="+mj-ea"/>
              <a:cs typeface="Arial" panose="020B0604020202020204" pitchFamily="34" charset="0"/>
            </a:endParaRPr>
          </a:p>
        </p:txBody>
      </p:sp>
      <p:sp>
        <p:nvSpPr>
          <p:cNvPr id="5" name="Rectangle 4"/>
          <p:cNvSpPr/>
          <p:nvPr/>
        </p:nvSpPr>
        <p:spPr>
          <a:xfrm>
            <a:off x="0" y="209550"/>
            <a:ext cx="9036843" cy="553998"/>
          </a:xfrm>
          <a:prstGeom prst="rect">
            <a:avLst/>
          </a:prstGeom>
        </p:spPr>
        <p:txBody>
          <a:bodyPr wrap="square">
            <a:spAutoFit/>
          </a:bodyPr>
          <a:lstStyle/>
          <a:p>
            <a:r>
              <a:rPr lang="en-US" b="1" kern="1200" dirty="0" smtClean="0">
                <a:solidFill>
                  <a:prstClr val="black"/>
                </a:solidFill>
                <a:latin typeface="Calibri" panose="020F0502020204030204"/>
                <a:ea typeface="+mn-ea"/>
                <a:cs typeface="+mn-cs"/>
              </a:rPr>
              <a:t>Conveners: </a:t>
            </a:r>
          </a:p>
          <a:p>
            <a:r>
              <a:rPr lang="en-US" sz="1600" b="1" kern="1200" dirty="0" smtClean="0">
                <a:solidFill>
                  <a:prstClr val="black"/>
                </a:solidFill>
                <a:latin typeface="Calibri" panose="020F0502020204030204"/>
                <a:ea typeface="+mn-ea"/>
                <a:cs typeface="+mn-cs"/>
              </a:rPr>
              <a:t>H.Iwasaki (NSCL/MSU), B.Kay (ANL), G.Rogachev </a:t>
            </a:r>
            <a:r>
              <a:rPr lang="en-US" sz="1600" b="1" kern="1200" dirty="0">
                <a:solidFill>
                  <a:prstClr val="black"/>
                </a:solidFill>
                <a:latin typeface="Calibri" panose="020F0502020204030204"/>
                <a:ea typeface="+mn-ea"/>
                <a:cs typeface="+mn-cs"/>
              </a:rPr>
              <a:t>(Texas </a:t>
            </a:r>
            <a:r>
              <a:rPr lang="en-US" sz="1600" b="1" kern="1200" dirty="0" smtClean="0">
                <a:solidFill>
                  <a:prstClr val="black"/>
                </a:solidFill>
                <a:latin typeface="Calibri" panose="020F0502020204030204"/>
                <a:ea typeface="+mn-ea"/>
                <a:cs typeface="+mn-cs"/>
              </a:rPr>
              <a:t>A&amp;M), A.Wuosmaa </a:t>
            </a:r>
            <a:r>
              <a:rPr lang="en-US" sz="1600" b="1" kern="1200" dirty="0">
                <a:solidFill>
                  <a:prstClr val="black"/>
                </a:solidFill>
                <a:latin typeface="Calibri" panose="020F0502020204030204"/>
                <a:ea typeface="+mn-ea"/>
                <a:cs typeface="+mn-cs"/>
              </a:rPr>
              <a:t>(U.Conn</a:t>
            </a:r>
            <a:r>
              <a:rPr lang="en-US" sz="1600" b="1" kern="1200" dirty="0" smtClean="0">
                <a:solidFill>
                  <a:prstClr val="black"/>
                </a:solidFill>
                <a:latin typeface="Calibri" panose="020F0502020204030204"/>
                <a:ea typeface="+mn-ea"/>
                <a:cs typeface="+mn-cs"/>
              </a:rPr>
              <a:t>)</a:t>
            </a:r>
            <a:endParaRPr lang="en-US" sz="1600" b="1" kern="1200" dirty="0">
              <a:solidFill>
                <a:prstClr val="black"/>
              </a:solidFill>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7879914" y="13868"/>
            <a:ext cx="1238193" cy="1596067"/>
          </a:xfrm>
          <a:prstGeom prst="rect">
            <a:avLst/>
          </a:prstGeom>
          <a:effectLst>
            <a:outerShdw blurRad="50800" dist="38100" dir="2700000" algn="tl" rotWithShape="0">
              <a:prstClr val="black">
                <a:alpha val="40000"/>
              </a:prstClr>
            </a:outerShdw>
          </a:effectLst>
        </p:spPr>
      </p:pic>
      <p:sp>
        <p:nvSpPr>
          <p:cNvPr id="8" name="Subtitle 1"/>
          <p:cNvSpPr txBox="1">
            <a:spLocks/>
          </p:cNvSpPr>
          <p:nvPr/>
        </p:nvSpPr>
        <p:spPr>
          <a:xfrm>
            <a:off x="0" y="742950"/>
            <a:ext cx="8001873" cy="54824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rgbClr val="064308"/>
                </a:solidFill>
                <a:latin typeface="Arial" panose="020B0604020202020204" pitchFamily="34" charset="0"/>
                <a:ea typeface="+mn-ea"/>
                <a:cs typeface="Arial" panose="020B0604020202020204" pitchFamily="34" charset="0"/>
              </a:defRPr>
            </a:lvl1pPr>
            <a:lvl2pPr marL="431926"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863853"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2957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727706"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159633"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59155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023483"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45541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smtClean="0">
                <a:ln>
                  <a:noFill/>
                </a:ln>
                <a:solidFill>
                  <a:srgbClr val="064308"/>
                </a:solidFill>
                <a:effectLst/>
                <a:uLnTx/>
                <a:uFillTx/>
                <a:latin typeface="Arial" panose="020B0604020202020204" pitchFamily="34" charset="0"/>
                <a:ea typeface="+mn-ea"/>
                <a:cs typeface="Arial" panose="020B0604020202020204" pitchFamily="34" charset="0"/>
              </a:rPr>
              <a:t>The ReA energy upgrade will provide a wide-range of unique beams to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facilitate reaction studies with well-established probes, mapping out the evolution of structural phenomena, and enhancing the arsenal of tools for nuclear astrophysics.</a:t>
            </a:r>
          </a:p>
        </p:txBody>
      </p:sp>
      <p:sp>
        <p:nvSpPr>
          <p:cNvPr id="9" name="Shape 360"/>
          <p:cNvSpPr txBox="1">
            <a:spLocks/>
          </p:cNvSpPr>
          <p:nvPr/>
        </p:nvSpPr>
        <p:spPr>
          <a:xfrm>
            <a:off x="152400" y="1885950"/>
            <a:ext cx="8903687" cy="2333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rgbClr val="064308"/>
                </a:solidFill>
                <a:latin typeface="Arial" panose="020B0604020202020204" pitchFamily="34" charset="0"/>
                <a:ea typeface="+mn-ea"/>
                <a:cs typeface="Arial" panose="020B0604020202020204" pitchFamily="34" charset="0"/>
              </a:defRPr>
            </a:lvl1pPr>
            <a:lvl2pPr marL="431926"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863853"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2957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727706"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159633"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59155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023483"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8pPr>
            <a:lvl9pPr marL="345541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64308"/>
                </a:solidFill>
                <a:effectLst/>
                <a:uLnTx/>
                <a:uFillTx/>
                <a:latin typeface="Arial" panose="020B0604020202020204" pitchFamily="34" charset="0"/>
                <a:ea typeface="+mn-ea"/>
                <a:cs typeface="Arial" panose="020B0604020202020204" pitchFamily="34" charset="0"/>
              </a:rPr>
              <a:t>ReA3 is working well, is reliable and gives overall satisfaction for users’ experimental programs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64308"/>
                </a:solidFill>
                <a:effectLst/>
                <a:uLnTx/>
                <a:uFillTx/>
                <a:latin typeface="Arial" panose="020B0604020202020204" pitchFamily="34" charset="0"/>
                <a:ea typeface="+mn-ea"/>
                <a:cs typeface="Arial" panose="020B0604020202020204" pitchFamily="34" charset="0"/>
              </a:rPr>
              <a:t>The efficiency of the system is compatible with the present technology but further developments of advanced equipment are ongoing first to improve the overall efficiency of the system</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064308"/>
                </a:solidFill>
                <a:effectLst/>
                <a:uLnTx/>
                <a:uFillTx/>
                <a:latin typeface="Arial" panose="020B0604020202020204" pitchFamily="34" charset="0"/>
                <a:ea typeface="+mn-ea"/>
                <a:cs typeface="Arial" panose="020B0604020202020204" pitchFamily="34" charset="0"/>
              </a:rPr>
              <a:t>We are working on a plan for NSF to consider for implementation of ReA6. NSF recognizes ReA6 is a priority. </a:t>
            </a:r>
            <a:br>
              <a:rPr kumimoji="0" lang="en-US" sz="1600" b="0" i="0" u="none" strike="noStrike" kern="1200" cap="none" spc="0" normalizeH="0" baseline="0" noProof="0" dirty="0" smtClean="0">
                <a:ln>
                  <a:noFill/>
                </a:ln>
                <a:solidFill>
                  <a:srgbClr val="064308"/>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064308"/>
              </a:solidFill>
              <a:effectLst/>
              <a:uLnTx/>
              <a:uFillTx/>
              <a:latin typeface="Arial" panose="020B0604020202020204" pitchFamily="34" charset="0"/>
              <a:ea typeface="+mn-ea"/>
              <a:cs typeface="Arial" panose="020B0604020202020204" pitchFamily="34" charset="0"/>
            </a:endParaRPr>
          </a:p>
        </p:txBody>
      </p:sp>
      <p:sp>
        <p:nvSpPr>
          <p:cNvPr id="10" name="Subtitle 1"/>
          <p:cNvSpPr txBox="1">
            <a:spLocks/>
          </p:cNvSpPr>
          <p:nvPr/>
        </p:nvSpPr>
        <p:spPr bwMode="auto">
          <a:xfrm>
            <a:off x="139541" y="3867150"/>
            <a:ext cx="8815773" cy="5482414"/>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180975" indent="-180975" algn="l" defTabSz="854075" rtl="0" eaLnBrk="0" fontAlgn="base" hangingPunct="0">
              <a:lnSpc>
                <a:spcPct val="90000"/>
              </a:lnSpc>
              <a:spcBef>
                <a:spcPct val="50000"/>
              </a:spcBef>
              <a:spcAft>
                <a:spcPct val="0"/>
              </a:spcAft>
              <a:buSzPct val="100000"/>
              <a:buFont typeface="Arial" panose="020B0604020202020204" pitchFamily="34" charset="0"/>
              <a:buChar char="•"/>
              <a:defRPr sz="2400">
                <a:solidFill>
                  <a:srgbClr val="064308"/>
                </a:solidFill>
                <a:latin typeface="+mn-lt"/>
                <a:ea typeface="ＭＳ Ｐゴシック" pitchFamily="-65" charset="-128"/>
                <a:cs typeface="ＭＳ Ｐゴシック" pitchFamily="-65" charset="-128"/>
              </a:defRPr>
            </a:lvl1pPr>
            <a:lvl2pPr marL="482600" indent="-180975" algn="l" defTabSz="854075" rtl="0" eaLnBrk="0" fontAlgn="base" hangingPunct="0">
              <a:lnSpc>
                <a:spcPct val="90000"/>
              </a:lnSpc>
              <a:spcBef>
                <a:spcPct val="25000"/>
              </a:spcBef>
              <a:spcAft>
                <a:spcPct val="0"/>
              </a:spcAft>
              <a:buSzPct val="100000"/>
              <a:buFont typeface="Arial" panose="020B0604020202020204" pitchFamily="34" charset="0"/>
              <a:buChar char="•"/>
              <a:defRPr sz="1800">
                <a:solidFill>
                  <a:srgbClr val="064308"/>
                </a:solidFill>
                <a:latin typeface="+mn-lt"/>
                <a:ea typeface="ＭＳ Ｐゴシック" charset="-128"/>
                <a:cs typeface="+mn-cs"/>
              </a:defRPr>
            </a:lvl2pPr>
            <a:lvl3pPr marL="784225" indent="-180975" algn="l" defTabSz="854075" rtl="0" eaLnBrk="0" fontAlgn="base" hangingPunct="0">
              <a:lnSpc>
                <a:spcPct val="90000"/>
              </a:lnSpc>
              <a:spcBef>
                <a:spcPct val="15000"/>
              </a:spcBef>
              <a:spcAft>
                <a:spcPct val="0"/>
              </a:spcAft>
              <a:buSzPct val="100000"/>
              <a:buFont typeface="Arial" panose="020B0604020202020204" pitchFamily="34" charset="0"/>
              <a:buChar char="•"/>
              <a:defRPr sz="1800">
                <a:solidFill>
                  <a:srgbClr val="064308"/>
                </a:solidFill>
                <a:latin typeface="+mn-lt"/>
                <a:ea typeface="ヒラギノ角ゴ Pro W3" pitchFamily="-111" charset="-128"/>
                <a:cs typeface="ヒラギノ角ゴ Pro W3" pitchFamily="-111" charset="-128"/>
              </a:defRPr>
            </a:lvl3pPr>
            <a:lvl4pPr marL="1328738" indent="-241300" algn="l" defTabSz="854075" rtl="0" eaLnBrk="0" fontAlgn="base" hangingPunct="0">
              <a:lnSpc>
                <a:spcPct val="90000"/>
              </a:lnSpc>
              <a:spcBef>
                <a:spcPct val="10000"/>
              </a:spcBef>
              <a:spcAft>
                <a:spcPct val="0"/>
              </a:spcAft>
              <a:buSzPct val="100000"/>
              <a:buFont typeface="Arial" panose="020B0604020202020204" pitchFamily="34" charset="0"/>
              <a:buChar char="•"/>
              <a:defRPr sz="1600">
                <a:solidFill>
                  <a:srgbClr val="064308"/>
                </a:solidFill>
                <a:latin typeface="+mn-lt"/>
                <a:ea typeface="ヒラギノ角ゴ Pro W3" pitchFamily="-111" charset="-128"/>
                <a:cs typeface="+mn-cs"/>
              </a:defRPr>
            </a:lvl4pPr>
            <a:lvl5pPr marL="1866900" indent="-158750" algn="l" defTabSz="854075" rtl="0" eaLnBrk="0" fontAlgn="base" hangingPunct="0">
              <a:lnSpc>
                <a:spcPct val="90000"/>
              </a:lnSpc>
              <a:spcBef>
                <a:spcPct val="10000"/>
              </a:spcBef>
              <a:spcAft>
                <a:spcPct val="0"/>
              </a:spcAft>
              <a:buSzPct val="100000"/>
              <a:buFont typeface="Arial" panose="020B0604020202020204" pitchFamily="34" charset="0"/>
              <a:buChar char="•"/>
              <a:defRPr sz="1600">
                <a:solidFill>
                  <a:srgbClr val="064308"/>
                </a:solidFill>
                <a:latin typeface="+mn-lt"/>
                <a:ea typeface="ヒラギノ角ゴ Pro W3" pitchFamily="-111" charset="-128"/>
                <a:cs typeface="+mn-cs"/>
              </a:defRPr>
            </a:lvl5pPr>
            <a:lvl6pPr marL="2351083"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6pPr>
            <a:lvl7pPr marL="2834390"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7pPr>
            <a:lvl8pPr marL="3317696"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8pPr>
            <a:lvl9pPr marL="3801002" indent="-159424" algn="l" defTabSz="854177" rtl="0" eaLnBrk="0" fontAlgn="base" hangingPunct="0">
              <a:lnSpc>
                <a:spcPct val="90000"/>
              </a:lnSpc>
              <a:spcBef>
                <a:spcPct val="10000"/>
              </a:spcBef>
              <a:spcAft>
                <a:spcPct val="0"/>
              </a:spcAft>
              <a:buSzPct val="100000"/>
              <a:buChar char="–"/>
              <a:defRPr sz="1400">
                <a:solidFill>
                  <a:schemeClr val="tx1"/>
                </a:solidFill>
                <a:latin typeface="Helvetica" charset="0"/>
                <a:ea typeface="+mn-ea"/>
                <a:cs typeface="+mn-cs"/>
              </a:defRPr>
            </a:lvl9pPr>
          </a:lstStyle>
          <a:p>
            <a:pPr marL="342900" indent="-342900">
              <a:buFont typeface="Wingdings" panose="05000000000000000000" pitchFamily="2" charset="2"/>
              <a:buChar char="q"/>
            </a:pPr>
            <a:r>
              <a:rPr lang="en-US" sz="1800" b="1" dirty="0" smtClean="0">
                <a:cs typeface="Arial" panose="020B0604020202020204" pitchFamily="34" charset="0"/>
              </a:rPr>
              <a:t>To best exploit ReA beams, it is important to have ReA6 before FRIB begins operation. </a:t>
            </a:r>
          </a:p>
          <a:p>
            <a:pPr marL="342900" indent="-342900">
              <a:buFont typeface="Wingdings" panose="05000000000000000000" pitchFamily="2" charset="2"/>
              <a:buChar char="q"/>
            </a:pPr>
            <a:r>
              <a:rPr lang="en-US" sz="1800" b="1" dirty="0" smtClean="0">
                <a:cs typeface="Arial" panose="020B0604020202020204" pitchFamily="34" charset="0"/>
              </a:rPr>
              <a:t>There is a tremendous opportunity for forefront science at NSCL, including measurements with existing and planned equipment such as SOLARIS.</a:t>
            </a:r>
          </a:p>
        </p:txBody>
      </p:sp>
    </p:spTree>
    <p:extLst>
      <p:ext uri="{BB962C8B-B14F-4D97-AF65-F5344CB8AC3E}">
        <p14:creationId xmlns:p14="http://schemas.microsoft.com/office/powerpoint/2010/main" val="2302117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206736" y="-19050"/>
            <a:ext cx="8585031" cy="348548"/>
          </a:xfrm>
          <a:prstGeom prst="rect">
            <a:avLst/>
          </a:prstGeom>
          <a:noFill/>
          <a:ln>
            <a:noFill/>
          </a:ln>
        </p:spPr>
        <p:style>
          <a:lnRef idx="0">
            <a:scrgbClr r="0" g="0" b="0"/>
          </a:lnRef>
          <a:fillRef idx="0">
            <a:scrgbClr r="0" g="0" b="0"/>
          </a:fillRef>
          <a:effectRef idx="0">
            <a:scrgbClr r="0" g="0" b="0"/>
          </a:effectRef>
          <a:fontRef idx="minor"/>
        </p:style>
        <p:txBody>
          <a:bodyPr lIns="72884" tIns="36442" rIns="72884" bIns="36442"/>
          <a:lstStyle/>
          <a:p>
            <a:pPr defTabSz="740500"/>
            <a:r>
              <a:rPr lang="en-US" sz="1900" b="1" kern="1200" spc="-1" dirty="0">
                <a:uFill>
                  <a:solidFill>
                    <a:srgbClr val="FFFFFF"/>
                  </a:solidFill>
                </a:uFill>
                <a:latin typeface="URW Gothic L"/>
              </a:rPr>
              <a:t>NEUTRON DETECTORS WORKING GROUP</a:t>
            </a:r>
            <a:r>
              <a:rPr lang="en-US" sz="1600" kern="1200" spc="-1" dirty="0">
                <a:uFill>
                  <a:solidFill>
                    <a:srgbClr val="FFFFFF"/>
                  </a:solidFill>
                </a:uFill>
                <a:latin typeface="URW Gothic L"/>
              </a:rPr>
              <a:t> (R. </a:t>
            </a:r>
            <a:r>
              <a:rPr lang="en-US" sz="1600" kern="1200" spc="-1" dirty="0" err="1">
                <a:uFill>
                  <a:solidFill>
                    <a:srgbClr val="FFFFFF"/>
                  </a:solidFill>
                </a:uFill>
                <a:latin typeface="URW Gothic L"/>
              </a:rPr>
              <a:t>Grzywacz</a:t>
            </a:r>
            <a:r>
              <a:rPr lang="en-US" sz="1600" kern="1200" spc="-1" dirty="0">
                <a:uFill>
                  <a:solidFill>
                    <a:srgbClr val="FFFFFF"/>
                  </a:solidFill>
                </a:uFill>
                <a:latin typeface="URW Gothic L"/>
              </a:rPr>
              <a:t>)</a:t>
            </a:r>
            <a:endParaRPr lang="en-US" sz="1500" kern="1200" spc="-1" dirty="0">
              <a:uFill>
                <a:solidFill>
                  <a:srgbClr val="FFFFFF"/>
                </a:solidFill>
              </a:uFill>
            </a:endParaRPr>
          </a:p>
        </p:txBody>
      </p:sp>
      <p:pic>
        <p:nvPicPr>
          <p:cNvPr id="73" name="Picture 72"/>
          <p:cNvPicPr/>
          <p:nvPr/>
        </p:nvPicPr>
        <p:blipFill>
          <a:blip r:embed="rId2"/>
          <a:stretch/>
        </p:blipFill>
        <p:spPr>
          <a:xfrm>
            <a:off x="3483659" y="3073006"/>
            <a:ext cx="902587" cy="621900"/>
          </a:xfrm>
          <a:prstGeom prst="rect">
            <a:avLst/>
          </a:prstGeom>
          <a:ln>
            <a:noFill/>
          </a:ln>
        </p:spPr>
      </p:pic>
      <p:pic>
        <p:nvPicPr>
          <p:cNvPr id="74" name="Picture 73"/>
          <p:cNvPicPr/>
          <p:nvPr/>
        </p:nvPicPr>
        <p:blipFill>
          <a:blip r:embed="rId3"/>
          <a:stretch/>
        </p:blipFill>
        <p:spPr>
          <a:xfrm>
            <a:off x="4666424" y="3080601"/>
            <a:ext cx="1222281" cy="1014538"/>
          </a:xfrm>
          <a:prstGeom prst="rect">
            <a:avLst/>
          </a:prstGeom>
          <a:ln>
            <a:noFill/>
          </a:ln>
        </p:spPr>
      </p:pic>
      <p:pic>
        <p:nvPicPr>
          <p:cNvPr id="75" name="Picture 74"/>
          <p:cNvPicPr/>
          <p:nvPr/>
        </p:nvPicPr>
        <p:blipFill>
          <a:blip r:embed="rId4"/>
          <a:stretch/>
        </p:blipFill>
        <p:spPr>
          <a:xfrm>
            <a:off x="7796736" y="3372811"/>
            <a:ext cx="1086762" cy="748044"/>
          </a:xfrm>
          <a:prstGeom prst="rect">
            <a:avLst/>
          </a:prstGeom>
          <a:ln>
            <a:noFill/>
          </a:ln>
        </p:spPr>
      </p:pic>
      <p:pic>
        <p:nvPicPr>
          <p:cNvPr id="76" name="Picture 75"/>
          <p:cNvPicPr/>
          <p:nvPr/>
        </p:nvPicPr>
        <p:blipFill>
          <a:blip r:embed="rId5"/>
          <a:stretch/>
        </p:blipFill>
        <p:spPr>
          <a:xfrm>
            <a:off x="5971986" y="2374206"/>
            <a:ext cx="1492665" cy="896477"/>
          </a:xfrm>
          <a:prstGeom prst="rect">
            <a:avLst/>
          </a:prstGeom>
          <a:ln>
            <a:noFill/>
          </a:ln>
        </p:spPr>
      </p:pic>
      <p:pic>
        <p:nvPicPr>
          <p:cNvPr id="77" name="Picture 76"/>
          <p:cNvPicPr/>
          <p:nvPr/>
        </p:nvPicPr>
        <p:blipFill>
          <a:blip r:embed="rId6"/>
          <a:stretch/>
        </p:blipFill>
        <p:spPr>
          <a:xfrm>
            <a:off x="7571089" y="4267086"/>
            <a:ext cx="1386536" cy="772048"/>
          </a:xfrm>
          <a:prstGeom prst="rect">
            <a:avLst/>
          </a:prstGeom>
          <a:ln>
            <a:noFill/>
          </a:ln>
        </p:spPr>
      </p:pic>
      <p:pic>
        <p:nvPicPr>
          <p:cNvPr id="78" name="Picture 77"/>
          <p:cNvPicPr/>
          <p:nvPr/>
        </p:nvPicPr>
        <p:blipFill>
          <a:blip r:embed="rId7"/>
          <a:stretch/>
        </p:blipFill>
        <p:spPr>
          <a:xfrm>
            <a:off x="6137874" y="4417232"/>
            <a:ext cx="1160889" cy="619941"/>
          </a:xfrm>
          <a:prstGeom prst="rect">
            <a:avLst/>
          </a:prstGeom>
          <a:ln>
            <a:noFill/>
          </a:ln>
        </p:spPr>
      </p:pic>
      <p:sp>
        <p:nvSpPr>
          <p:cNvPr id="79" name="CustomShape 2"/>
          <p:cNvSpPr/>
          <p:nvPr/>
        </p:nvSpPr>
        <p:spPr>
          <a:xfrm>
            <a:off x="100583" y="3070281"/>
            <a:ext cx="5690621" cy="2092270"/>
          </a:xfrm>
          <a:prstGeom prst="rect">
            <a:avLst/>
          </a:prstGeom>
          <a:noFill/>
          <a:ln>
            <a:noFill/>
          </a:ln>
        </p:spPr>
        <p:style>
          <a:lnRef idx="0">
            <a:scrgbClr r="0" g="0" b="0"/>
          </a:lnRef>
          <a:fillRef idx="0">
            <a:scrgbClr r="0" g="0" b="0"/>
          </a:fillRef>
          <a:effectRef idx="0">
            <a:scrgbClr r="0" g="0" b="0"/>
          </a:effectRef>
          <a:fontRef idx="minor"/>
        </p:style>
        <p:txBody>
          <a:bodyPr lIns="72884" tIns="36442" rIns="72884" bIns="36442"/>
          <a:lstStyle/>
          <a:p>
            <a:pPr defTabSz="740500"/>
            <a:r>
              <a:rPr lang="en-US" kern="1200" spc="-1" dirty="0">
                <a:uFill>
                  <a:solidFill>
                    <a:srgbClr val="FFFFFF"/>
                  </a:solidFill>
                </a:uFill>
                <a:latin typeface="URW Gothic L"/>
              </a:rPr>
              <a:t>Neutron </a:t>
            </a:r>
            <a:r>
              <a:rPr lang="en-US" b="1" kern="1200" spc="-1" dirty="0">
                <a:uFill>
                  <a:solidFill>
                    <a:srgbClr val="FFFFFF"/>
                  </a:solidFill>
                </a:uFill>
                <a:latin typeface="URW Gothic L"/>
              </a:rPr>
              <a:t>counters:</a:t>
            </a:r>
            <a:endParaRPr lang="en-US" kern="1200" spc="-1" dirty="0">
              <a:uFill>
                <a:solidFill>
                  <a:srgbClr val="FFFFFF"/>
                </a:solidFill>
              </a:uFill>
            </a:endParaRPr>
          </a:p>
          <a:p>
            <a:pPr defTabSz="740500"/>
            <a:r>
              <a:rPr lang="en-US" b="1" kern="1200" spc="-1" dirty="0">
                <a:uFill>
                  <a:solidFill>
                    <a:srgbClr val="FFFFFF"/>
                  </a:solidFill>
                </a:uFill>
                <a:latin typeface="URW Gothic L"/>
              </a:rPr>
              <a:t> </a:t>
            </a:r>
            <a:r>
              <a:rPr lang="en-US" kern="1200" spc="-1" dirty="0">
                <a:uFill>
                  <a:solidFill>
                    <a:srgbClr val="FFFFFF"/>
                  </a:solidFill>
                </a:uFill>
                <a:latin typeface="URW Gothic L"/>
              </a:rPr>
              <a:t>(10</a:t>
            </a:r>
            <a:r>
              <a:rPr lang="en-US" kern="1200" spc="-1" baseline="33000" dirty="0">
                <a:uFill>
                  <a:solidFill>
                    <a:srgbClr val="FFFFFF"/>
                  </a:solidFill>
                </a:uFill>
                <a:latin typeface="URW Gothic L"/>
              </a:rPr>
              <a:t>-4</a:t>
            </a:r>
            <a:r>
              <a:rPr lang="en-US" kern="1200" spc="-1" dirty="0">
                <a:uFill>
                  <a:solidFill>
                    <a:srgbClr val="FFFFFF"/>
                  </a:solidFill>
                </a:uFill>
                <a:latin typeface="URW Gothic L"/>
              </a:rPr>
              <a:t>pps)</a:t>
            </a:r>
            <a:endParaRPr lang="en-US" kern="1200" spc="-1" dirty="0">
              <a:uFill>
                <a:solidFill>
                  <a:srgbClr val="FFFFFF"/>
                </a:solidFill>
              </a:uFill>
            </a:endParaRPr>
          </a:p>
          <a:p>
            <a:pPr defTabSz="740500"/>
            <a:r>
              <a:rPr lang="en-US" i="1" kern="1200" spc="-1" dirty="0">
                <a:uFill>
                  <a:solidFill>
                    <a:srgbClr val="FFFFFF"/>
                  </a:solidFill>
                </a:uFill>
                <a:latin typeface="URW Gothic L"/>
              </a:rPr>
              <a:t>Super-3Hen</a:t>
            </a:r>
            <a:endParaRPr lang="en-US" kern="1200" spc="-1" dirty="0">
              <a:uFill>
                <a:solidFill>
                  <a:srgbClr val="FFFFFF"/>
                </a:solidFill>
              </a:uFill>
            </a:endParaRPr>
          </a:p>
          <a:p>
            <a:pPr defTabSz="740500"/>
            <a:r>
              <a:rPr lang="en-US" kern="1200" spc="-1" dirty="0">
                <a:uFill>
                  <a:solidFill>
                    <a:srgbClr val="FFFFFF"/>
                  </a:solidFill>
                </a:uFill>
                <a:latin typeface="URW Gothic L"/>
              </a:rPr>
              <a:t>Neutron </a:t>
            </a:r>
            <a:r>
              <a:rPr lang="en-US" b="1" kern="1200" spc="-1" dirty="0">
                <a:uFill>
                  <a:solidFill>
                    <a:srgbClr val="FFFFFF"/>
                  </a:solidFill>
                </a:uFill>
                <a:latin typeface="URW Gothic L"/>
              </a:rPr>
              <a:t>energy</a:t>
            </a:r>
            <a:r>
              <a:rPr lang="en-US" kern="1200" spc="-1" dirty="0">
                <a:uFill>
                  <a:solidFill>
                    <a:srgbClr val="FFFFFF"/>
                  </a:solidFill>
                </a:uFill>
                <a:latin typeface="URW Gothic L"/>
              </a:rPr>
              <a:t> detectors</a:t>
            </a:r>
            <a:endParaRPr lang="en-US" kern="1200" spc="-1" dirty="0">
              <a:uFill>
                <a:solidFill>
                  <a:srgbClr val="FFFFFF"/>
                </a:solidFill>
              </a:uFill>
            </a:endParaRPr>
          </a:p>
          <a:p>
            <a:pPr defTabSz="740500"/>
            <a:r>
              <a:rPr lang="en-US" kern="1200" spc="-1" dirty="0">
                <a:uFill>
                  <a:solidFill>
                    <a:srgbClr val="FFFFFF"/>
                  </a:solidFill>
                </a:uFill>
                <a:latin typeface="URW Gothic L"/>
              </a:rPr>
              <a:t>(10</a:t>
            </a:r>
            <a:r>
              <a:rPr lang="en-US" kern="1200" spc="-1" baseline="33000" dirty="0">
                <a:uFill>
                  <a:solidFill>
                    <a:srgbClr val="FFFFFF"/>
                  </a:solidFill>
                </a:uFill>
                <a:latin typeface="URW Gothic L"/>
              </a:rPr>
              <a:t>-1 </a:t>
            </a:r>
            <a:r>
              <a:rPr lang="en-US" kern="1200" spc="-1" dirty="0" err="1">
                <a:uFill>
                  <a:solidFill>
                    <a:srgbClr val="FFFFFF"/>
                  </a:solidFill>
                </a:uFill>
                <a:latin typeface="URW Gothic L"/>
              </a:rPr>
              <a:t>pps</a:t>
            </a:r>
            <a:r>
              <a:rPr lang="en-US" kern="1200" spc="-1" dirty="0">
                <a:uFill>
                  <a:solidFill>
                    <a:srgbClr val="FFFFFF"/>
                  </a:solidFill>
                </a:uFill>
                <a:latin typeface="URW Gothic L"/>
              </a:rPr>
              <a:t>):</a:t>
            </a:r>
            <a:endParaRPr lang="en-US" kern="1200" spc="-1" dirty="0">
              <a:uFill>
                <a:solidFill>
                  <a:srgbClr val="FFFFFF"/>
                </a:solidFill>
              </a:uFill>
            </a:endParaRPr>
          </a:p>
          <a:p>
            <a:pPr defTabSz="740500"/>
            <a:r>
              <a:rPr lang="en-US" i="1" kern="1200" spc="-1" dirty="0">
                <a:uFill>
                  <a:solidFill>
                    <a:srgbClr val="FFFFFF"/>
                  </a:solidFill>
                </a:uFill>
                <a:latin typeface="URW Gothic L"/>
              </a:rPr>
              <a:t> LENDA,VANDLE, SABRE </a:t>
            </a:r>
            <a:endParaRPr lang="en-US" kern="1200" spc="-1" dirty="0">
              <a:uFill>
                <a:solidFill>
                  <a:srgbClr val="FFFFFF"/>
                </a:solidFill>
              </a:uFill>
            </a:endParaRPr>
          </a:p>
          <a:p>
            <a:pPr defTabSz="740500"/>
            <a:r>
              <a:rPr lang="en-US" kern="1200" spc="-1" dirty="0" smtClean="0">
                <a:uFill>
                  <a:solidFill>
                    <a:srgbClr val="FFFFFF"/>
                  </a:solidFill>
                </a:uFill>
                <a:latin typeface="URW Gothic L"/>
              </a:rPr>
              <a:t>Development </a:t>
            </a:r>
            <a:r>
              <a:rPr lang="en-US" kern="1200" spc="-1" dirty="0">
                <a:uFill>
                  <a:solidFill>
                    <a:srgbClr val="FFFFFF"/>
                  </a:solidFill>
                </a:uFill>
                <a:latin typeface="URW Gothic L"/>
              </a:rPr>
              <a:t>of new materials with</a:t>
            </a:r>
            <a:r>
              <a:rPr lang="en-US" b="1" kern="1200" spc="-1" dirty="0">
                <a:uFill>
                  <a:solidFill>
                    <a:srgbClr val="FFFFFF"/>
                  </a:solidFill>
                </a:uFill>
                <a:latin typeface="URW Gothic L"/>
              </a:rPr>
              <a:t> improved PSD </a:t>
            </a:r>
            <a:endParaRPr lang="en-US" kern="1200" spc="-1" dirty="0">
              <a:uFill>
                <a:solidFill>
                  <a:srgbClr val="FFFFFF"/>
                </a:solidFill>
              </a:uFill>
            </a:endParaRPr>
          </a:p>
          <a:p>
            <a:pPr defTabSz="740500"/>
            <a:r>
              <a:rPr lang="en-US" kern="1200" spc="-1" dirty="0">
                <a:uFill>
                  <a:solidFill>
                    <a:srgbClr val="FFFFFF"/>
                  </a:solidFill>
                </a:uFill>
                <a:latin typeface="URW Gothic L"/>
              </a:rPr>
              <a:t>will enhance the FRIB science opportunities </a:t>
            </a:r>
            <a:endParaRPr lang="en-US" kern="1200" spc="-1" dirty="0">
              <a:uFill>
                <a:solidFill>
                  <a:srgbClr val="FFFFFF"/>
                </a:solidFill>
              </a:uFill>
            </a:endParaRPr>
          </a:p>
          <a:p>
            <a:pPr defTabSz="740500"/>
            <a:r>
              <a:rPr lang="en-US" kern="1200" spc="-1" dirty="0">
                <a:uFill>
                  <a:solidFill>
                    <a:srgbClr val="FFFFFF"/>
                  </a:solidFill>
                </a:uFill>
                <a:latin typeface="URW Gothic L"/>
              </a:rPr>
              <a:t>Novel detector arrays:  NEXT, CLYC</a:t>
            </a:r>
            <a:endParaRPr lang="en-US" kern="1200" spc="-1" dirty="0">
              <a:uFill>
                <a:solidFill>
                  <a:srgbClr val="FFFFFF"/>
                </a:solidFill>
              </a:uFill>
            </a:endParaRPr>
          </a:p>
        </p:txBody>
      </p:sp>
      <p:sp>
        <p:nvSpPr>
          <p:cNvPr id="80" name="CustomShape 3"/>
          <p:cNvSpPr/>
          <p:nvPr/>
        </p:nvSpPr>
        <p:spPr>
          <a:xfrm>
            <a:off x="304800" y="816844"/>
            <a:ext cx="8468771" cy="459506"/>
          </a:xfrm>
          <a:prstGeom prst="rect">
            <a:avLst/>
          </a:prstGeom>
          <a:noFill/>
          <a:ln>
            <a:noFill/>
          </a:ln>
        </p:spPr>
        <p:style>
          <a:lnRef idx="0">
            <a:scrgbClr r="0" g="0" b="0"/>
          </a:lnRef>
          <a:fillRef idx="0">
            <a:scrgbClr r="0" g="0" b="0"/>
          </a:fillRef>
          <a:effectRef idx="0">
            <a:scrgbClr r="0" g="0" b="0"/>
          </a:effectRef>
          <a:fontRef idx="minor"/>
        </p:style>
        <p:txBody>
          <a:bodyPr lIns="72884" tIns="36442" rIns="72884" bIns="36442"/>
          <a:lstStyle/>
          <a:p>
            <a:pPr defTabSz="740500"/>
            <a:r>
              <a:rPr lang="en-US" sz="1500" b="1" kern="1200" spc="-1" dirty="0">
                <a:solidFill>
                  <a:srgbClr val="009900"/>
                </a:solidFill>
                <a:uFill>
                  <a:solidFill>
                    <a:srgbClr val="FFFFFF"/>
                  </a:solidFill>
                </a:uFill>
                <a:latin typeface="URW Gothic L"/>
              </a:rPr>
              <a:t>Neutron detectors will be essential to </a:t>
            </a:r>
            <a:r>
              <a:rPr lang="en-US" sz="1500" b="1" kern="1200" spc="-1" dirty="0" smtClean="0">
                <a:solidFill>
                  <a:srgbClr val="009900"/>
                </a:solidFill>
                <a:uFill>
                  <a:solidFill>
                    <a:srgbClr val="FFFFFF"/>
                  </a:solidFill>
                </a:uFill>
                <a:latin typeface="URW Gothic L"/>
              </a:rPr>
              <a:t>realize</a:t>
            </a:r>
            <a:r>
              <a:rPr lang="en-US" sz="1500" kern="1200" spc="-1" dirty="0" smtClean="0">
                <a:uFill>
                  <a:solidFill>
                    <a:srgbClr val="FFFFFF"/>
                  </a:solidFill>
                </a:uFill>
              </a:rPr>
              <a:t>  </a:t>
            </a:r>
            <a:r>
              <a:rPr lang="en-US" sz="1500" b="1" kern="1200" spc="-1" dirty="0" smtClean="0">
                <a:solidFill>
                  <a:srgbClr val="009900"/>
                </a:solidFill>
                <a:uFill>
                  <a:solidFill>
                    <a:srgbClr val="FFFFFF"/>
                  </a:solidFill>
                </a:uFill>
                <a:latin typeface="URW Gothic L"/>
              </a:rPr>
              <a:t>measurements </a:t>
            </a:r>
            <a:r>
              <a:rPr lang="en-US" sz="1500" b="1" kern="1200" spc="-1" dirty="0">
                <a:solidFill>
                  <a:srgbClr val="009900"/>
                </a:solidFill>
                <a:uFill>
                  <a:solidFill>
                    <a:srgbClr val="FFFFFF"/>
                  </a:solidFill>
                </a:uFill>
                <a:latin typeface="URW Gothic L"/>
              </a:rPr>
              <a:t>of neutron-rich nuclei at FRIB. </a:t>
            </a:r>
            <a:endParaRPr lang="en-US" sz="1500" kern="1200" spc="-1" dirty="0">
              <a:uFill>
                <a:solidFill>
                  <a:srgbClr val="FFFFFF"/>
                </a:solidFill>
              </a:uFill>
            </a:endParaRPr>
          </a:p>
        </p:txBody>
      </p:sp>
      <p:sp>
        <p:nvSpPr>
          <p:cNvPr id="81" name="CustomShape 4"/>
          <p:cNvSpPr/>
          <p:nvPr/>
        </p:nvSpPr>
        <p:spPr>
          <a:xfrm>
            <a:off x="82949" y="285750"/>
            <a:ext cx="9066367" cy="364714"/>
          </a:xfrm>
          <a:prstGeom prst="rect">
            <a:avLst/>
          </a:prstGeom>
          <a:noFill/>
          <a:ln>
            <a:noFill/>
          </a:ln>
        </p:spPr>
        <p:style>
          <a:lnRef idx="0">
            <a:scrgbClr r="0" g="0" b="0"/>
          </a:lnRef>
          <a:fillRef idx="0">
            <a:scrgbClr r="0" g="0" b="0"/>
          </a:fillRef>
          <a:effectRef idx="0">
            <a:scrgbClr r="0" g="0" b="0"/>
          </a:effectRef>
          <a:fontRef idx="minor"/>
        </p:style>
        <p:txBody>
          <a:bodyPr lIns="72884" tIns="36442" rIns="72884" bIns="36442"/>
          <a:lstStyle/>
          <a:p>
            <a:pPr defTabSz="740500"/>
            <a:r>
              <a:rPr lang="en-US" i="1" kern="1200" spc="-1" dirty="0">
                <a:uFill>
                  <a:solidFill>
                    <a:srgbClr val="FFFFFF"/>
                  </a:solidFill>
                </a:uFill>
                <a:latin typeface="URW Gothic L"/>
              </a:rPr>
              <a:t>(Speakers: </a:t>
            </a:r>
            <a:r>
              <a:rPr lang="en-US" i="1" kern="1200" spc="-1" dirty="0" err="1">
                <a:uFill>
                  <a:solidFill>
                    <a:srgbClr val="FFFFFF"/>
                  </a:solidFill>
                </a:uFill>
                <a:latin typeface="URW Gothic L"/>
              </a:rPr>
              <a:t>Rykaczewski</a:t>
            </a:r>
            <a:r>
              <a:rPr lang="en-US" i="1" kern="1200" spc="-1" dirty="0">
                <a:uFill>
                  <a:solidFill>
                    <a:srgbClr val="FFFFFF"/>
                  </a:solidFill>
                </a:uFill>
                <a:latin typeface="URW Gothic L"/>
              </a:rPr>
              <a:t> (ORNL), </a:t>
            </a:r>
            <a:r>
              <a:rPr lang="en-US" i="1" kern="1200" spc="-1" dirty="0" err="1">
                <a:uFill>
                  <a:solidFill>
                    <a:srgbClr val="FFFFFF"/>
                  </a:solidFill>
                </a:uFill>
                <a:latin typeface="URW Gothic L"/>
              </a:rPr>
              <a:t>Madurga</a:t>
            </a:r>
            <a:r>
              <a:rPr lang="en-US" i="1" kern="1200" spc="-1" dirty="0">
                <a:uFill>
                  <a:solidFill>
                    <a:srgbClr val="FFFFFF"/>
                  </a:solidFill>
                </a:uFill>
                <a:latin typeface="URW Gothic L"/>
              </a:rPr>
              <a:t>(UTK), </a:t>
            </a:r>
            <a:r>
              <a:rPr lang="en-US" i="1" kern="1200" spc="-1" dirty="0" err="1">
                <a:uFill>
                  <a:solidFill>
                    <a:srgbClr val="FFFFFF"/>
                  </a:solidFill>
                </a:uFill>
                <a:latin typeface="URW Gothic L"/>
              </a:rPr>
              <a:t>Thornsberry</a:t>
            </a:r>
            <a:r>
              <a:rPr lang="en-US" i="1" kern="1200" spc="-1" dirty="0">
                <a:uFill>
                  <a:solidFill>
                    <a:srgbClr val="FFFFFF"/>
                  </a:solidFill>
                </a:uFill>
                <a:latin typeface="URW Gothic L"/>
              </a:rPr>
              <a:t>(UTK), </a:t>
            </a:r>
            <a:r>
              <a:rPr lang="en-US" i="1" kern="1200" spc="-1" dirty="0" err="1">
                <a:uFill>
                  <a:solidFill>
                    <a:srgbClr val="FFFFFF"/>
                  </a:solidFill>
                </a:uFill>
                <a:latin typeface="URW Gothic L"/>
              </a:rPr>
              <a:t>Febrraro</a:t>
            </a:r>
            <a:r>
              <a:rPr lang="en-US" i="1" kern="1200" spc="-1" dirty="0">
                <a:uFill>
                  <a:solidFill>
                    <a:srgbClr val="FFFFFF"/>
                  </a:solidFill>
                </a:uFill>
                <a:latin typeface="URW Gothic L"/>
              </a:rPr>
              <a:t>(ORNL), </a:t>
            </a:r>
            <a:r>
              <a:rPr lang="en-US" i="1" kern="1200" spc="-1" dirty="0" err="1">
                <a:uFill>
                  <a:solidFill>
                    <a:srgbClr val="FFFFFF"/>
                  </a:solidFill>
                </a:uFill>
                <a:latin typeface="URW Gothic L"/>
              </a:rPr>
              <a:t>Shirwadkar</a:t>
            </a:r>
            <a:r>
              <a:rPr lang="en-US" i="1" kern="1200" spc="-1" dirty="0">
                <a:uFill>
                  <a:solidFill>
                    <a:srgbClr val="FFFFFF"/>
                  </a:solidFill>
                </a:uFill>
                <a:latin typeface="URW Gothic L"/>
              </a:rPr>
              <a:t>(RMD), Perez-</a:t>
            </a:r>
            <a:r>
              <a:rPr lang="en-US" i="1" kern="1200" spc="-1" dirty="0" err="1">
                <a:uFill>
                  <a:solidFill>
                    <a:srgbClr val="FFFFFF"/>
                  </a:solidFill>
                </a:uFill>
                <a:latin typeface="URW Gothic L"/>
              </a:rPr>
              <a:t>Loureiro</a:t>
            </a:r>
            <a:r>
              <a:rPr lang="en-US" i="1" kern="1200" spc="-1" dirty="0">
                <a:uFill>
                  <a:solidFill>
                    <a:srgbClr val="FFFFFF"/>
                  </a:solidFill>
                </a:uFill>
                <a:latin typeface="URW Gothic L"/>
              </a:rPr>
              <a:t> (UTK), Chowdhury(UMass), </a:t>
            </a:r>
            <a:r>
              <a:rPr lang="en-US" i="1" kern="1200" spc="-1" dirty="0" err="1">
                <a:uFill>
                  <a:solidFill>
                    <a:srgbClr val="FFFFFF"/>
                  </a:solidFill>
                </a:uFill>
                <a:latin typeface="URW Gothic L"/>
              </a:rPr>
              <a:t>Siegl</a:t>
            </a:r>
            <a:r>
              <a:rPr lang="en-US" i="1" kern="1200" spc="-1" dirty="0">
                <a:uFill>
                  <a:solidFill>
                    <a:srgbClr val="FFFFFF"/>
                  </a:solidFill>
                </a:uFill>
                <a:latin typeface="URW Gothic L"/>
              </a:rPr>
              <a:t>(ND))</a:t>
            </a:r>
            <a:endParaRPr lang="en-US" sz="1500" kern="1200" spc="-1" dirty="0">
              <a:uFill>
                <a:solidFill>
                  <a:srgbClr val="FFFFFF"/>
                </a:solidFill>
              </a:uFill>
            </a:endParaRPr>
          </a:p>
        </p:txBody>
      </p:sp>
      <p:sp>
        <p:nvSpPr>
          <p:cNvPr id="82" name="CustomShape 5"/>
          <p:cNvSpPr/>
          <p:nvPr/>
        </p:nvSpPr>
        <p:spPr>
          <a:xfrm>
            <a:off x="82945" y="1123950"/>
            <a:ext cx="9040569" cy="677502"/>
          </a:xfrm>
          <a:prstGeom prst="rect">
            <a:avLst/>
          </a:prstGeom>
          <a:noFill/>
          <a:ln>
            <a:noFill/>
          </a:ln>
        </p:spPr>
        <p:style>
          <a:lnRef idx="0">
            <a:scrgbClr r="0" g="0" b="0"/>
          </a:lnRef>
          <a:fillRef idx="0">
            <a:scrgbClr r="0" g="0" b="0"/>
          </a:fillRef>
          <a:effectRef idx="0">
            <a:scrgbClr r="0" g="0" b="0"/>
          </a:effectRef>
          <a:fontRef idx="minor"/>
        </p:style>
        <p:txBody>
          <a:bodyPr lIns="72884" tIns="36442" rIns="72884" bIns="36442"/>
          <a:lstStyle/>
          <a:p>
            <a:pPr defTabSz="740500"/>
            <a:r>
              <a:rPr lang="en-US" sz="1500" kern="1200" spc="-1" dirty="0">
                <a:uFill>
                  <a:solidFill>
                    <a:srgbClr val="FFFFFF"/>
                  </a:solidFill>
                </a:uFill>
                <a:latin typeface="URW Gothic L"/>
              </a:rPr>
              <a:t>Science focus for 0-20 MeV neutrons: </a:t>
            </a:r>
            <a:endParaRPr lang="en-US" sz="1500" kern="1200" spc="-1" dirty="0">
              <a:uFill>
                <a:solidFill>
                  <a:srgbClr val="FFFFFF"/>
                </a:solidFill>
              </a:uFill>
            </a:endParaRPr>
          </a:p>
          <a:p>
            <a:pPr defTabSz="740500"/>
            <a:r>
              <a:rPr lang="en-US" sz="1500" b="1" kern="1200" spc="-1" dirty="0">
                <a:uFill>
                  <a:solidFill>
                    <a:srgbClr val="FFFFFF"/>
                  </a:solidFill>
                </a:uFill>
                <a:latin typeface="URW Gothic L"/>
              </a:rPr>
              <a:t>Synergy between Reactions and Decay </a:t>
            </a:r>
            <a:r>
              <a:rPr lang="en-US" sz="1500" kern="1200" spc="-1" dirty="0">
                <a:uFill>
                  <a:solidFill>
                    <a:srgbClr val="FFFFFF"/>
                  </a:solidFill>
                </a:uFill>
                <a:latin typeface="URW Gothic L"/>
              </a:rPr>
              <a:t>measurements for structure and astrophysics</a:t>
            </a:r>
            <a:endParaRPr lang="en-US" sz="1500" kern="1200" spc="-1" dirty="0">
              <a:uFill>
                <a:solidFill>
                  <a:srgbClr val="FFFFFF"/>
                </a:solidFill>
              </a:uFill>
            </a:endParaRPr>
          </a:p>
          <a:p>
            <a:pPr defTabSz="740500"/>
            <a:r>
              <a:rPr lang="en-US" sz="1500" kern="1200" spc="-1" dirty="0" err="1">
                <a:uFill>
                  <a:solidFill>
                    <a:srgbClr val="FFFFFF"/>
                  </a:solidFill>
                </a:uFill>
                <a:latin typeface="URW Gothic L"/>
              </a:rPr>
              <a:t>P</a:t>
            </a:r>
            <a:r>
              <a:rPr lang="en-US" sz="1500" kern="1200" spc="-1" baseline="-33000" dirty="0" err="1">
                <a:uFill>
                  <a:solidFill>
                    <a:srgbClr val="FFFFFF"/>
                  </a:solidFill>
                </a:uFill>
                <a:latin typeface="URW Gothic L"/>
              </a:rPr>
              <a:t>xn</a:t>
            </a:r>
            <a:r>
              <a:rPr lang="en-US" sz="1500" kern="1200" spc="-1" dirty="0">
                <a:uFill>
                  <a:solidFill>
                    <a:srgbClr val="FFFFFF"/>
                  </a:solidFill>
                </a:uFill>
                <a:latin typeface="URW Gothic L"/>
              </a:rPr>
              <a:t>, strength measurement, resonances in loosely bound systems, (</a:t>
            </a:r>
            <a:r>
              <a:rPr lang="en-US" sz="1500" kern="1200" spc="-1" dirty="0" err="1">
                <a:uFill>
                  <a:solidFill>
                    <a:srgbClr val="FFFFFF"/>
                  </a:solidFill>
                </a:uFill>
                <a:latin typeface="URW Gothic L"/>
              </a:rPr>
              <a:t>d,n</a:t>
            </a:r>
            <a:r>
              <a:rPr lang="en-US" sz="1500" kern="1200" spc="-1" dirty="0">
                <a:uFill>
                  <a:solidFill>
                    <a:srgbClr val="FFFFFF"/>
                  </a:solidFill>
                </a:uFill>
                <a:latin typeface="URW Gothic L"/>
              </a:rPr>
              <a:t>)...</a:t>
            </a:r>
            <a:endParaRPr lang="en-US" sz="1500" kern="1200" spc="-1" dirty="0">
              <a:uFill>
                <a:solidFill>
                  <a:srgbClr val="FFFFFF"/>
                </a:solidFill>
              </a:uFill>
            </a:endParaRPr>
          </a:p>
        </p:txBody>
      </p:sp>
      <p:pic>
        <p:nvPicPr>
          <p:cNvPr id="83" name="Picture 82"/>
          <p:cNvPicPr/>
          <p:nvPr/>
        </p:nvPicPr>
        <p:blipFill>
          <a:blip r:embed="rId8"/>
          <a:stretch/>
        </p:blipFill>
        <p:spPr>
          <a:xfrm>
            <a:off x="6220800" y="3359585"/>
            <a:ext cx="1041698" cy="800706"/>
          </a:xfrm>
          <a:prstGeom prst="rect">
            <a:avLst/>
          </a:prstGeom>
          <a:ln>
            <a:noFill/>
          </a:ln>
        </p:spPr>
      </p:pic>
      <p:pic>
        <p:nvPicPr>
          <p:cNvPr id="84" name="Picture 83"/>
          <p:cNvPicPr/>
          <p:nvPr/>
        </p:nvPicPr>
        <p:blipFill>
          <a:blip r:embed="rId9"/>
          <a:stretch/>
        </p:blipFill>
        <p:spPr>
          <a:xfrm>
            <a:off x="7687025" y="2437649"/>
            <a:ext cx="1187667" cy="746329"/>
          </a:xfrm>
          <a:prstGeom prst="rect">
            <a:avLst/>
          </a:prstGeom>
          <a:ln>
            <a:noFill/>
          </a:ln>
        </p:spPr>
      </p:pic>
      <p:sp>
        <p:nvSpPr>
          <p:cNvPr id="85" name="CustomShape 6"/>
          <p:cNvSpPr/>
          <p:nvPr/>
        </p:nvSpPr>
        <p:spPr>
          <a:xfrm>
            <a:off x="132253" y="1962150"/>
            <a:ext cx="4761116" cy="1015273"/>
          </a:xfrm>
          <a:prstGeom prst="rect">
            <a:avLst/>
          </a:prstGeom>
          <a:noFill/>
          <a:ln>
            <a:noFill/>
          </a:ln>
        </p:spPr>
        <p:style>
          <a:lnRef idx="0">
            <a:scrgbClr r="0" g="0" b="0"/>
          </a:lnRef>
          <a:fillRef idx="0">
            <a:scrgbClr r="0" g="0" b="0"/>
          </a:fillRef>
          <a:effectRef idx="0">
            <a:scrgbClr r="0" g="0" b="0"/>
          </a:effectRef>
          <a:fontRef idx="minor"/>
        </p:style>
        <p:txBody>
          <a:bodyPr lIns="72884" tIns="36442" rIns="72884" bIns="36442"/>
          <a:lstStyle/>
          <a:p>
            <a:pPr defTabSz="740500"/>
            <a:r>
              <a:rPr lang="en-US" kern="1200" spc="-1" dirty="0">
                <a:uFill>
                  <a:solidFill>
                    <a:srgbClr val="FFFFFF"/>
                  </a:solidFill>
                </a:uFill>
                <a:latin typeface="URW Gothic L"/>
              </a:rPr>
              <a:t>Detector needs:</a:t>
            </a:r>
            <a:endParaRPr lang="en-US" kern="1200" spc="-1" dirty="0">
              <a:uFill>
                <a:solidFill>
                  <a:srgbClr val="FFFFFF"/>
                </a:solidFill>
              </a:uFill>
            </a:endParaRPr>
          </a:p>
          <a:p>
            <a:pPr marL="174921" indent="-174630" defTabSz="740500">
              <a:buClr>
                <a:srgbClr val="000000"/>
              </a:buClr>
              <a:buSzPct val="45000"/>
              <a:buFont typeface="Wingdings" charset="2"/>
              <a:buChar char=""/>
            </a:pPr>
            <a:r>
              <a:rPr lang="en-US" kern="1200" spc="-1" dirty="0">
                <a:uFill>
                  <a:solidFill>
                    <a:srgbClr val="FFFFFF"/>
                  </a:solidFill>
                </a:uFill>
                <a:latin typeface="URW Gothic L"/>
              </a:rPr>
              <a:t>high-efficiency</a:t>
            </a:r>
            <a:endParaRPr lang="en-US" kern="1200" spc="-1" dirty="0">
              <a:uFill>
                <a:solidFill>
                  <a:srgbClr val="FFFFFF"/>
                </a:solidFill>
              </a:uFill>
            </a:endParaRPr>
          </a:p>
          <a:p>
            <a:pPr marL="174921" indent="-174630" defTabSz="740500">
              <a:buClr>
                <a:srgbClr val="000000"/>
              </a:buClr>
              <a:buSzPct val="45000"/>
              <a:buFont typeface="Wingdings" charset="2"/>
              <a:buChar char=""/>
            </a:pPr>
            <a:r>
              <a:rPr lang="en-US" kern="1200" spc="-1" dirty="0">
                <a:uFill>
                  <a:solidFill>
                    <a:srgbClr val="FFFFFF"/>
                  </a:solidFill>
                </a:uFill>
                <a:latin typeface="URW Gothic L"/>
              </a:rPr>
              <a:t>neutron-gamma discrimination </a:t>
            </a:r>
            <a:endParaRPr lang="en-US" kern="1200" spc="-1" dirty="0">
              <a:uFill>
                <a:solidFill>
                  <a:srgbClr val="FFFFFF"/>
                </a:solidFill>
              </a:uFill>
            </a:endParaRPr>
          </a:p>
          <a:p>
            <a:pPr marL="174921" indent="-174630" defTabSz="740500">
              <a:buClr>
                <a:srgbClr val="000000"/>
              </a:buClr>
              <a:buSzPct val="45000"/>
              <a:buFont typeface="Wingdings" charset="2"/>
              <a:buChar char=""/>
            </a:pPr>
            <a:r>
              <a:rPr lang="en-US" kern="1200" spc="-1" dirty="0">
                <a:uFill>
                  <a:solidFill>
                    <a:srgbClr val="FFFFFF"/>
                  </a:solidFill>
                </a:uFill>
                <a:latin typeface="URW Gothic L"/>
              </a:rPr>
              <a:t>granularity </a:t>
            </a:r>
            <a:endParaRPr lang="en-US" kern="1200" spc="-1" dirty="0">
              <a:uFill>
                <a:solidFill>
                  <a:srgbClr val="FFFFFF"/>
                </a:solidFill>
              </a:uFill>
            </a:endParaRPr>
          </a:p>
          <a:p>
            <a:pPr marL="174921" indent="-174630" defTabSz="740500">
              <a:buClr>
                <a:srgbClr val="000000"/>
              </a:buClr>
              <a:buSzPct val="45000"/>
              <a:buFont typeface="Wingdings" charset="2"/>
              <a:buChar char=""/>
            </a:pPr>
            <a:r>
              <a:rPr lang="en-US" kern="1200" spc="-1" dirty="0">
                <a:uFill>
                  <a:solidFill>
                    <a:srgbClr val="FFFFFF"/>
                  </a:solidFill>
                </a:uFill>
                <a:latin typeface="URW Gothic L"/>
              </a:rPr>
              <a:t>versatility (combined with other equipment)</a:t>
            </a:r>
            <a:endParaRPr lang="en-US" kern="1200" spc="-1" dirty="0">
              <a:uFill>
                <a:solidFill>
                  <a:srgbClr val="FFFFFF"/>
                </a:solidFill>
              </a:uFill>
            </a:endParaRPr>
          </a:p>
        </p:txBody>
      </p:sp>
    </p:spTree>
    <p:extLst>
      <p:ext uri="{BB962C8B-B14F-4D97-AF65-F5344CB8AC3E}">
        <p14:creationId xmlns:p14="http://schemas.microsoft.com/office/powerpoint/2010/main" val="39890011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Default Theme">
      <a:dk1>
        <a:srgbClr val="000000"/>
      </a:dk1>
      <a:lt1>
        <a:srgbClr val="FFFFFF"/>
      </a:lt1>
      <a:dk2>
        <a:srgbClr val="A7A7A7"/>
      </a:dk2>
      <a:lt2>
        <a:srgbClr val="535353"/>
      </a:lt2>
      <a:accent1>
        <a:srgbClr val="306DBE"/>
      </a:accent1>
      <a:accent2>
        <a:srgbClr val="84B641"/>
      </a:accent2>
      <a:accent3>
        <a:srgbClr val="DE762D"/>
      </a:accent3>
      <a:accent4>
        <a:srgbClr val="2ABDDA"/>
      </a:accent4>
      <a:accent5>
        <a:srgbClr val="A03123"/>
      </a:accent5>
      <a:accent6>
        <a:srgbClr val="FFCD00"/>
      </a:accent6>
      <a:hlink>
        <a:srgbClr val="0000FF"/>
      </a:hlink>
      <a:folHlink>
        <a:srgbClr val="FF00FF"/>
      </a:folHlink>
    </a:clrScheme>
    <a:fontScheme name="Default Theme">
      <a:majorFont>
        <a:latin typeface="Calibri"/>
        <a:ea typeface="Calibri"/>
        <a:cs typeface="Calibri"/>
      </a:majorFont>
      <a:minorFont>
        <a:latin typeface="Helvetica"/>
        <a:ea typeface="Helvetica"/>
        <a:cs typeface="Helvetica"/>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642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642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gray_2003[1]">
  <a:themeElements>
    <a:clrScheme name="gray_2003[1]">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gray_2003[1]">
      <a:majorFont>
        <a:latin typeface="Arial"/>
        <a:ea typeface="Arial"/>
        <a:cs typeface="Arial"/>
      </a:majorFont>
      <a:minorFont>
        <a:latin typeface="Helvetica"/>
        <a:ea typeface="Helvetica"/>
        <a:cs typeface="Helvetica"/>
      </a:minorFont>
    </a:fontScheme>
    <a:fmtScheme name="gray_200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92</TotalTime>
  <Words>1908</Words>
  <Application>Microsoft Office PowerPoint</Application>
  <PresentationFormat>On-screen Show (16:9)</PresentationFormat>
  <Paragraphs>227</Paragraphs>
  <Slides>14</Slides>
  <Notes>2</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14</vt:i4>
      </vt:variant>
    </vt:vector>
  </HeadingPairs>
  <TitlesOfParts>
    <vt:vector size="38" baseType="lpstr">
      <vt:lpstr>Arial</vt:lpstr>
      <vt:lpstr>URW Gothic L</vt:lpstr>
      <vt:lpstr>DejaVu Sans</vt:lpstr>
      <vt:lpstr>ＭＳ Ｐゴシック</vt:lpstr>
      <vt:lpstr>Symbol</vt:lpstr>
      <vt:lpstr>Palatino Linotype</vt:lpstr>
      <vt:lpstr>Times New Roman</vt:lpstr>
      <vt:lpstr>Wingdings</vt:lpstr>
      <vt:lpstr>Helvetica Neue</vt:lpstr>
      <vt:lpstr>Calibri</vt:lpstr>
      <vt:lpstr>Century Schoolbook</vt:lpstr>
      <vt:lpstr>Trebuchet MS</vt:lpstr>
      <vt:lpstr>Calibri Light</vt:lpstr>
      <vt:lpstr>Franklin Gothic Demi</vt:lpstr>
      <vt:lpstr>simple-light-2</vt:lpstr>
      <vt:lpstr>Default Theme</vt:lpstr>
      <vt:lpstr>Office Theme</vt:lpstr>
      <vt:lpstr>1_Office Theme</vt:lpstr>
      <vt:lpstr>2_Office Theme</vt:lpstr>
      <vt:lpstr>3_Office Theme</vt:lpstr>
      <vt:lpstr>4_Office Theme</vt:lpstr>
      <vt:lpstr>5_Office Theme</vt:lpstr>
      <vt:lpstr>gray_2003[1]</vt:lpstr>
      <vt:lpstr>6_Office Theme</vt:lpstr>
      <vt:lpstr>WORKING GROUP SUMMARIES   R. V. F. Janssens Physics Division, Argonne National Laboratory      Low-Energy Community Meeting, 8/2 – 3, 2017, Argonne National Laboratory,    </vt:lpstr>
      <vt:lpstr>PowerPoint Presentation</vt:lpstr>
      <vt:lpstr>Data Acquisition Working Group</vt:lpstr>
      <vt:lpstr>PowerPoint Presentation</vt:lpstr>
      <vt:lpstr>PowerPoint Presentation</vt:lpstr>
      <vt:lpstr>Neutrons, Gammas, and Plasmas</vt:lpstr>
      <vt:lpstr>PowerPoint Presentation</vt:lpstr>
      <vt:lpstr>PowerPoint Presentation</vt:lpstr>
      <vt:lpstr>PowerPoint Presentation</vt:lpstr>
      <vt:lpstr>High-resolution -ray spectroscopy M. Allmond, M. Carpenter, P. Fallon, A. Gade, M. Riley</vt:lpstr>
      <vt:lpstr>PowerPoint Presentation</vt:lpstr>
      <vt:lpstr>PowerPoint Presentation</vt:lpstr>
      <vt:lpstr>PowerPoint Presentation</vt:lpstr>
      <vt:lpstr>RF-kicking “working group”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Janssens, Robert V.F.</dc:creator>
  <cp:lastModifiedBy>b31610</cp:lastModifiedBy>
  <cp:revision>14</cp:revision>
  <dcterms:modified xsi:type="dcterms:W3CDTF">2017-08-10T12:17:06Z</dcterms:modified>
</cp:coreProperties>
</file>