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6" r:id="rId2"/>
    <p:sldId id="287" r:id="rId3"/>
    <p:sldId id="288" r:id="rId4"/>
    <p:sldId id="289" r:id="rId5"/>
    <p:sldId id="290" r:id="rId6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72" y="726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057" y="6115469"/>
            <a:ext cx="1147625" cy="6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488691" y="6478730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181" y="6478730"/>
            <a:ext cx="547435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472362" y="6491467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1759" y="6491467"/>
            <a:ext cx="5466192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443900" y="6488179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081567" y="6484178"/>
            <a:ext cx="5425370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2" y="6495482"/>
            <a:ext cx="5360056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76557" y="6474279"/>
            <a:ext cx="675368" cy="255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7895" y="6476725"/>
            <a:ext cx="5458028" cy="237285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318987" y="6488179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097894" y="6486606"/>
            <a:ext cx="5449863" cy="242873"/>
          </a:xfrm>
        </p:spPr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66364" y="6488179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956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241732" y="6381246"/>
            <a:ext cx="762066" cy="415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8" y="5186902"/>
            <a:ext cx="4941110" cy="999214"/>
          </a:xfrm>
        </p:spPr>
        <p:txBody>
          <a:bodyPr/>
          <a:lstStyle/>
          <a:p>
            <a:r>
              <a:rPr lang="en-US" dirty="0" smtClean="0"/>
              <a:t>Bruce Hanna</a:t>
            </a:r>
            <a:endParaRPr lang="en-US" dirty="0"/>
          </a:p>
          <a:p>
            <a:r>
              <a:rPr lang="en-US" sz="1400" dirty="0"/>
              <a:t>PIP-II Risk Workshop</a:t>
            </a:r>
          </a:p>
          <a:p>
            <a:r>
              <a:rPr lang="en-US" sz="1400" dirty="0"/>
              <a:t>Thursday 4/6-4/7/2017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PIP-II Project Risk: </a:t>
            </a:r>
            <a:r>
              <a:rPr lang="en-US" dirty="0" smtClean="0"/>
              <a:t>Design/Construction of a QPM System for </a:t>
            </a:r>
            <a:r>
              <a:rPr lang="en-US" dirty="0" err="1" smtClean="0"/>
              <a:t>Superconducing</a:t>
            </a:r>
            <a:r>
              <a:rPr lang="en-US" dirty="0" smtClean="0"/>
              <a:t> Magnets in PIP-II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Summary: Opportunity or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Owner: </a:t>
            </a:r>
            <a:r>
              <a:rPr lang="en-US" dirty="0" smtClean="0"/>
              <a:t>Bruce Hanna</a:t>
            </a:r>
            <a:endParaRPr lang="en-US" dirty="0"/>
          </a:p>
          <a:p>
            <a:r>
              <a:rPr lang="en-US" dirty="0"/>
              <a:t>The PIP-II Project plans to </a:t>
            </a:r>
            <a:r>
              <a:rPr lang="en-US" dirty="0" smtClean="0"/>
              <a:t>have the EE Support group design and build quench protection systems for all superconducting magnets in PIP-II </a:t>
            </a:r>
            <a:endParaRPr lang="en-US" dirty="0"/>
          </a:p>
          <a:p>
            <a:pPr lvl="1"/>
            <a:r>
              <a:rPr lang="en-US" dirty="0" smtClean="0"/>
              <a:t>Supply all components and interfaces to turn off and decay current so as to protect the magnets</a:t>
            </a:r>
            <a:endParaRPr lang="en-US" dirty="0"/>
          </a:p>
          <a:p>
            <a:r>
              <a:rPr lang="en-US" dirty="0"/>
              <a:t>Risk Cause:</a:t>
            </a:r>
          </a:p>
          <a:p>
            <a:pPr lvl="1"/>
            <a:r>
              <a:rPr lang="en-US" dirty="0" smtClean="0"/>
              <a:t>Modifying existing HINS QPMs is more extensive or not feasible</a:t>
            </a:r>
            <a:endParaRPr lang="en-US" dirty="0"/>
          </a:p>
          <a:p>
            <a:r>
              <a:rPr lang="en-US" dirty="0"/>
              <a:t>Risk Effect:</a:t>
            </a:r>
          </a:p>
          <a:p>
            <a:pPr lvl="1"/>
            <a:r>
              <a:rPr lang="en-US" dirty="0" smtClean="0"/>
              <a:t>Will require a new design. This means we would need to identify an engineer and technicians to do the design, prototyping and construction of the QPMs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Probability, Technical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5215855" cy="52319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QPMs needed for HWR, SSR1 and SSR2 </a:t>
            </a:r>
            <a:r>
              <a:rPr lang="en-US" dirty="0" err="1" smtClean="0"/>
              <a:t>cryomodules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Will they be the same or will SSR2 have different needs than SSR1 and HWR </a:t>
            </a:r>
            <a:endParaRPr lang="en-US" dirty="0"/>
          </a:p>
          <a:p>
            <a:r>
              <a:rPr lang="en-US" dirty="0"/>
              <a:t>Probability</a:t>
            </a:r>
          </a:p>
          <a:p>
            <a:pPr lvl="1"/>
            <a:r>
              <a:rPr lang="en-US" dirty="0" smtClean="0"/>
              <a:t>20%</a:t>
            </a:r>
            <a:endParaRPr lang="en-US" dirty="0"/>
          </a:p>
          <a:p>
            <a:r>
              <a:rPr lang="en-US" dirty="0"/>
              <a:t>Technical Impact</a:t>
            </a:r>
          </a:p>
          <a:p>
            <a:pPr lvl="1"/>
            <a:r>
              <a:rPr lang="en-US" dirty="0" smtClean="0"/>
              <a:t>Low</a:t>
            </a:r>
            <a:endParaRPr lang="en-US" dirty="0"/>
          </a:p>
          <a:p>
            <a:r>
              <a:rPr lang="en-US" dirty="0"/>
              <a:t>Risk Rank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(Low)</a:t>
            </a:r>
            <a:endParaRPr lang="en-US" dirty="0"/>
          </a:p>
          <a:p>
            <a:r>
              <a:rPr lang="en-US" dirty="0"/>
              <a:t>Cause or Trigger</a:t>
            </a:r>
          </a:p>
          <a:p>
            <a:pPr lvl="1"/>
            <a:r>
              <a:rPr lang="en-US" dirty="0" smtClean="0"/>
              <a:t>Modifications/testing of existing HINS QPM, future quench analysis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826" y="1115736"/>
            <a:ext cx="3166132" cy="2314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825" y="3652336"/>
            <a:ext cx="3166133" cy="23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9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Risk: Cost Impact and Estimate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Impact: </a:t>
            </a:r>
            <a:r>
              <a:rPr lang="en-US" dirty="0" smtClean="0"/>
              <a:t>(Two Point)</a:t>
            </a:r>
            <a:endParaRPr lang="en-US" dirty="0"/>
          </a:p>
          <a:p>
            <a:pPr lvl="1"/>
            <a:r>
              <a:rPr lang="en-US" dirty="0" smtClean="0"/>
              <a:t>5 to 50 k dollars</a:t>
            </a:r>
            <a:endParaRPr lang="en-US" dirty="0"/>
          </a:p>
          <a:p>
            <a:r>
              <a:rPr lang="en-US" dirty="0"/>
              <a:t>Estimate:</a:t>
            </a:r>
          </a:p>
          <a:p>
            <a:pPr lvl="1"/>
            <a:r>
              <a:rPr lang="en-US" dirty="0" smtClean="0"/>
              <a:t>Cost of existing HINS QPM approximately $7,000 </a:t>
            </a:r>
            <a:r>
              <a:rPr lang="en-US" dirty="0"/>
              <a:t> </a:t>
            </a:r>
          </a:p>
          <a:p>
            <a:pPr lvl="1"/>
            <a:r>
              <a:rPr lang="en-US" dirty="0" smtClean="0"/>
              <a:t>Cost of knowledgeable EE- Support technician</a:t>
            </a:r>
            <a:endParaRPr lang="en-US" dirty="0"/>
          </a:p>
          <a:p>
            <a:pPr lvl="1"/>
            <a:r>
              <a:rPr lang="en-US" dirty="0" smtClean="0"/>
              <a:t>If necessary, cost of EE Support Engineer</a:t>
            </a:r>
            <a:r>
              <a:rPr lang="en-US" dirty="0"/>
              <a:t> </a:t>
            </a:r>
          </a:p>
          <a:p>
            <a:r>
              <a:rPr lang="en-US" dirty="0"/>
              <a:t>Quality of Risk Estimate</a:t>
            </a:r>
          </a:p>
          <a:p>
            <a:pPr lvl="1"/>
            <a:r>
              <a:rPr lang="en-US" dirty="0" smtClean="0"/>
              <a:t>Guess based on manpower needs to build HINS QPM.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6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will soon begin modifications and testing of HINS QPM. Additional quench analysis will be performed by Technical Division</a:t>
            </a:r>
            <a:endParaRPr lang="en-US" dirty="0"/>
          </a:p>
          <a:p>
            <a:r>
              <a:rPr lang="en-US" dirty="0"/>
              <a:t>Start Date: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May 1 is when EE Support personnel are potentially available to work on modifications and software for our QPM.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End Date: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September 31 (end of Fiscal year 2017)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Monitoring Required: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PIP-II group will </a:t>
            </a:r>
            <a:r>
              <a:rPr lang="en-US" smtClean="0">
                <a:sym typeface="Wingdings" panose="05000000000000000000" pitchFamily="2" charset="2"/>
              </a:rPr>
              <a:t>monitor progress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PIP-II Risk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2321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Risk Management.pptx" id="{2ADAA87C-13A9-4D36-8FCF-C6356769C1D9}" vid="{F7FB6E2E-6782-4D94-9BB9-2DD3BE79A1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11374</TotalTime>
  <Words>279</Words>
  <Application>Microsoft Office PowerPoint</Application>
  <PresentationFormat>On-screen Show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Geneva</vt:lpstr>
      <vt:lpstr>Helvetica</vt:lpstr>
      <vt:lpstr>Wingdings</vt:lpstr>
      <vt:lpstr>FermilabPartners_PowerPoint_Template_090915</vt:lpstr>
      <vt:lpstr>PowerPoint Presentation</vt:lpstr>
      <vt:lpstr>Risk Summary: Opportunity or Threat</vt:lpstr>
      <vt:lpstr>Risk: Probability, Technical Impact</vt:lpstr>
      <vt:lpstr>Risk: Cost Impact and Estimate</vt:lpstr>
      <vt:lpstr>Risk Mitigation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S. Mishra x4094 08870N</dc:creator>
  <cp:lastModifiedBy>Bruce M. Hanna x4985 03242N</cp:lastModifiedBy>
  <cp:revision>47</cp:revision>
  <cp:lastPrinted>2017-01-17T20:13:04Z</cp:lastPrinted>
  <dcterms:created xsi:type="dcterms:W3CDTF">2017-01-12T18:49:08Z</dcterms:created>
  <dcterms:modified xsi:type="dcterms:W3CDTF">2017-04-05T19:16:31Z</dcterms:modified>
</cp:coreProperties>
</file>