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97" r:id="rId11"/>
    <p:sldId id="302" r:id="rId12"/>
    <p:sldId id="298" r:id="rId13"/>
    <p:sldId id="299" r:id="rId14"/>
    <p:sldId id="300" r:id="rId15"/>
    <p:sldId id="301" r:id="rId1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72" y="72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 smtClean="0"/>
              <a:t>Bruce Hanna</a:t>
            </a:r>
            <a:endParaRPr lang="en-US" dirty="0"/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PIP-II Project Risk: </a:t>
            </a:r>
            <a:r>
              <a:rPr lang="en-US" dirty="0" smtClean="0"/>
              <a:t>Design/Construction of a QPM System for </a:t>
            </a:r>
            <a:r>
              <a:rPr lang="en-US" dirty="0" err="1" smtClean="0"/>
              <a:t>Superconducing</a:t>
            </a:r>
            <a:r>
              <a:rPr lang="en-US" dirty="0" smtClean="0"/>
              <a:t> Magnets in PIP-II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will work with </a:t>
            </a:r>
            <a:r>
              <a:rPr lang="en-US" dirty="0" smtClean="0"/>
              <a:t>TD and AD engineers to determine if we need to make </a:t>
            </a:r>
            <a:r>
              <a:rPr lang="en-US" dirty="0" smtClean="0"/>
              <a:t>changes based on SSR1 quench analysis.</a:t>
            </a:r>
          </a:p>
          <a:p>
            <a:r>
              <a:rPr lang="en-US" dirty="0" smtClean="0"/>
              <a:t>Performance in PIP-II IT.</a:t>
            </a:r>
            <a:endParaRPr lang="en-US" dirty="0"/>
          </a:p>
          <a:p>
            <a:r>
              <a:rPr lang="en-US" dirty="0"/>
              <a:t>Start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Summer of </a:t>
            </a:r>
            <a:r>
              <a:rPr lang="en-US" dirty="0" smtClean="0">
                <a:sym typeface="Wingdings" panose="05000000000000000000" pitchFamily="2" charset="2"/>
              </a:rPr>
              <a:t>2017 (Quench analysis begins).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End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Mid 2022 (PIP-II IT complete)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Monitoring Required: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Periodic contact with TD </a:t>
            </a:r>
            <a:r>
              <a:rPr lang="en-US" dirty="0" smtClean="0">
                <a:sym typeface="Wingdings" panose="05000000000000000000" pitchFamily="2" charset="2"/>
              </a:rPr>
              <a:t>engineers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QPM performance at PIP-II 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2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 smtClean="0"/>
              <a:t>Bruce Hanna</a:t>
            </a:r>
            <a:endParaRPr lang="en-US" dirty="0"/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PIP-II Project Risk: </a:t>
            </a:r>
            <a:r>
              <a:rPr lang="en-US" dirty="0" smtClean="0"/>
              <a:t>Quench Calculations and QPM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Summary: Opportunity or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Owner: </a:t>
            </a:r>
            <a:r>
              <a:rPr lang="en-US" dirty="0" smtClean="0"/>
              <a:t>Bruce Hanna</a:t>
            </a:r>
            <a:endParaRPr lang="en-US" dirty="0"/>
          </a:p>
          <a:p>
            <a:r>
              <a:rPr lang="en-US" dirty="0" smtClean="0"/>
              <a:t>It is planned to perform Quench calculations on superconducting solenoids</a:t>
            </a:r>
            <a:endParaRPr lang="en-US" dirty="0"/>
          </a:p>
          <a:p>
            <a:pPr lvl="1"/>
            <a:r>
              <a:rPr lang="en-US" dirty="0" smtClean="0"/>
              <a:t>SSR1 as a check </a:t>
            </a:r>
            <a:endParaRPr lang="en-US" dirty="0"/>
          </a:p>
          <a:p>
            <a:pPr lvl="1"/>
            <a:r>
              <a:rPr lang="en-US" dirty="0" smtClean="0"/>
              <a:t>SSR2 </a:t>
            </a:r>
            <a:endParaRPr lang="en-US" dirty="0"/>
          </a:p>
          <a:p>
            <a:r>
              <a:rPr lang="en-US" dirty="0"/>
              <a:t>Risk Cause:</a:t>
            </a:r>
          </a:p>
          <a:p>
            <a:pPr lvl="1"/>
            <a:r>
              <a:rPr lang="en-US" dirty="0" smtClean="0"/>
              <a:t>Calculations may show 1) that our QPM system is not adequate for SSR1 solenoids and 2) that dumps may be needed for SSR2</a:t>
            </a:r>
            <a:endParaRPr lang="en-US" dirty="0"/>
          </a:p>
          <a:p>
            <a:r>
              <a:rPr lang="en-US" dirty="0"/>
              <a:t>Risk Effect:</a:t>
            </a:r>
          </a:p>
          <a:p>
            <a:pPr lvl="1"/>
            <a:r>
              <a:rPr lang="en-US" dirty="0" smtClean="0"/>
              <a:t>Could result in the need for modifications or redesign of QPM system. May show the need to include a dump (SSR2)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Probability, Technical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155745" cy="5231919"/>
          </a:xfrm>
        </p:spPr>
        <p:txBody>
          <a:bodyPr>
            <a:normAutofit/>
          </a:bodyPr>
          <a:lstStyle/>
          <a:p>
            <a:r>
              <a:rPr lang="en-US" dirty="0" smtClean="0"/>
              <a:t>Calculations could indicate the need for a dump system. This may require modifications to the QPM and modification or design of a dump </a:t>
            </a:r>
            <a:endParaRPr lang="en-US" dirty="0"/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  <a:p>
            <a:r>
              <a:rPr lang="en-US" dirty="0"/>
              <a:t>Technical Impact</a:t>
            </a:r>
          </a:p>
          <a:p>
            <a:pPr lvl="1"/>
            <a:r>
              <a:rPr lang="en-US" dirty="0" smtClean="0"/>
              <a:t>Will need to look at existing HINS dump to see if it is useable</a:t>
            </a:r>
            <a:endParaRPr lang="en-US" dirty="0"/>
          </a:p>
          <a:p>
            <a:r>
              <a:rPr lang="en-US" dirty="0"/>
              <a:t>Risk Rank</a:t>
            </a:r>
          </a:p>
          <a:p>
            <a:pPr lvl="1"/>
            <a:r>
              <a:rPr lang="en-US" dirty="0"/>
              <a:t>2 (Medium)</a:t>
            </a:r>
          </a:p>
          <a:p>
            <a:r>
              <a:rPr lang="en-US" dirty="0"/>
              <a:t>Cause or Trigger</a:t>
            </a:r>
          </a:p>
          <a:p>
            <a:pPr lvl="1"/>
            <a:r>
              <a:rPr lang="en-US" dirty="0" smtClean="0"/>
              <a:t>Calculations indicate damage to coils during a quench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Cost Impact and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Impact: (Single Point)</a:t>
            </a:r>
          </a:p>
          <a:p>
            <a:pPr lvl="1"/>
            <a:r>
              <a:rPr lang="en-US" smtClean="0"/>
              <a:t>20 k dollars</a:t>
            </a:r>
            <a:endParaRPr lang="en-US" dirty="0"/>
          </a:p>
          <a:p>
            <a:r>
              <a:rPr lang="en-US" dirty="0"/>
              <a:t>Estimate:</a:t>
            </a:r>
          </a:p>
          <a:p>
            <a:pPr lvl="1"/>
            <a:r>
              <a:rPr lang="en-US" dirty="0" smtClean="0"/>
              <a:t>Cost of HINS dump</a:t>
            </a:r>
          </a:p>
          <a:p>
            <a:pPr lvl="1"/>
            <a:r>
              <a:rPr lang="en-US" dirty="0" smtClean="0"/>
              <a:t>Cost of knowledgeable EE- Support technician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Possible need for design engineer</a:t>
            </a:r>
            <a:endParaRPr lang="en-US" dirty="0"/>
          </a:p>
          <a:p>
            <a:r>
              <a:rPr lang="en-US" dirty="0"/>
              <a:t>Quality of Risk Estimate</a:t>
            </a:r>
          </a:p>
          <a:p>
            <a:pPr lvl="1"/>
            <a:r>
              <a:rPr lang="en-US" dirty="0" smtClean="0"/>
              <a:t>Rough guess based on documentation for HINS dump.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7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thorough quench analysis needs to be done for both SSR1 and SSR2 solenoids.</a:t>
            </a:r>
            <a:endParaRPr lang="en-US" dirty="0"/>
          </a:p>
          <a:p>
            <a:r>
              <a:rPr lang="en-US" dirty="0"/>
              <a:t>Start Date: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Summer 2017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End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December 2017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Monitoring Required: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Monitored as new information becomes available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Summary: Opportunity or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Owner: </a:t>
            </a:r>
            <a:r>
              <a:rPr lang="en-US" dirty="0" smtClean="0"/>
              <a:t>Bruce Hanna</a:t>
            </a:r>
            <a:endParaRPr lang="en-US" dirty="0"/>
          </a:p>
          <a:p>
            <a:r>
              <a:rPr lang="en-US" dirty="0"/>
              <a:t>The PIP-II Project plans to </a:t>
            </a:r>
            <a:r>
              <a:rPr lang="en-US" dirty="0" smtClean="0"/>
              <a:t>have the EE Support group design and build quench protection systems for all superconducting magnets in PIP-II </a:t>
            </a:r>
            <a:endParaRPr lang="en-US" dirty="0"/>
          </a:p>
          <a:p>
            <a:pPr lvl="1"/>
            <a:r>
              <a:rPr lang="en-US" dirty="0" smtClean="0"/>
              <a:t>Supply all components and interfaces to turn off and decay current so as to protect the magnets</a:t>
            </a:r>
            <a:endParaRPr lang="en-US" dirty="0"/>
          </a:p>
          <a:p>
            <a:r>
              <a:rPr lang="en-US" dirty="0"/>
              <a:t>Risk Cause:</a:t>
            </a:r>
          </a:p>
          <a:p>
            <a:pPr lvl="1"/>
            <a:r>
              <a:rPr lang="en-US" dirty="0" smtClean="0"/>
              <a:t>Modifying existing HINS QPMs is more extensive or not feasible</a:t>
            </a:r>
            <a:endParaRPr lang="en-US" dirty="0"/>
          </a:p>
          <a:p>
            <a:r>
              <a:rPr lang="en-US" dirty="0"/>
              <a:t>Risk Effect:</a:t>
            </a:r>
          </a:p>
          <a:p>
            <a:pPr lvl="1"/>
            <a:r>
              <a:rPr lang="en-US" dirty="0" smtClean="0"/>
              <a:t>Will require a new design. This means we would need to identify an engineer and technicians to do the design, prototyping and construction of the QPMs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Probability, Technical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043203" cy="5231919"/>
          </a:xfrm>
        </p:spPr>
        <p:txBody>
          <a:bodyPr>
            <a:normAutofit/>
          </a:bodyPr>
          <a:lstStyle/>
          <a:p>
            <a:r>
              <a:rPr lang="en-US" dirty="0" smtClean="0"/>
              <a:t>QPMs needed for HWR, SSR1 and SSR2 </a:t>
            </a:r>
            <a:r>
              <a:rPr lang="en-US" dirty="0" smtClean="0"/>
              <a:t>cryogenic magnets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Will they be the same or will SSR2 have different needs than SSR1 and HWR </a:t>
            </a:r>
            <a:endParaRPr lang="en-US" dirty="0"/>
          </a:p>
          <a:p>
            <a:r>
              <a:rPr lang="en-US" dirty="0"/>
              <a:t>Probability</a:t>
            </a:r>
          </a:p>
          <a:p>
            <a:pPr lvl="1"/>
            <a:r>
              <a:rPr lang="en-US" dirty="0" smtClean="0"/>
              <a:t>20%</a:t>
            </a:r>
            <a:endParaRPr lang="en-US" dirty="0"/>
          </a:p>
          <a:p>
            <a:r>
              <a:rPr lang="en-US" dirty="0"/>
              <a:t>Technical Impact</a:t>
            </a:r>
          </a:p>
          <a:p>
            <a:pPr lvl="1"/>
            <a:r>
              <a:rPr lang="en-US" dirty="0" smtClean="0"/>
              <a:t>Low</a:t>
            </a:r>
            <a:endParaRPr lang="en-US" dirty="0"/>
          </a:p>
          <a:p>
            <a:r>
              <a:rPr lang="en-US" dirty="0"/>
              <a:t>Risk Rank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(Low)</a:t>
            </a:r>
            <a:endParaRPr lang="en-US" dirty="0"/>
          </a:p>
          <a:p>
            <a:r>
              <a:rPr lang="en-US" dirty="0"/>
              <a:t>Cause or Trigger</a:t>
            </a:r>
          </a:p>
          <a:p>
            <a:pPr lvl="1"/>
            <a:r>
              <a:rPr lang="en-US" dirty="0" smtClean="0"/>
              <a:t>Modifications/testing of existing HINS QPM, future quench analysis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Cost Impact and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Impact: </a:t>
            </a:r>
            <a:r>
              <a:rPr lang="en-US" dirty="0" smtClean="0"/>
              <a:t>(Two Point)</a:t>
            </a:r>
            <a:endParaRPr lang="en-US" dirty="0"/>
          </a:p>
          <a:p>
            <a:pPr lvl="1"/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to 50 k dollars</a:t>
            </a:r>
            <a:endParaRPr lang="en-US" dirty="0"/>
          </a:p>
          <a:p>
            <a:r>
              <a:rPr lang="en-US" dirty="0"/>
              <a:t>Estimate:</a:t>
            </a:r>
          </a:p>
          <a:p>
            <a:pPr lvl="1"/>
            <a:r>
              <a:rPr lang="en-US" dirty="0" smtClean="0"/>
              <a:t>Cost of existing HINS QPM approximately $7,000 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Cost of knowledgeable EE- Support </a:t>
            </a:r>
            <a:r>
              <a:rPr lang="en-US" dirty="0" smtClean="0"/>
              <a:t>technician</a:t>
            </a:r>
          </a:p>
          <a:p>
            <a:pPr lvl="2"/>
            <a:r>
              <a:rPr lang="en-US" dirty="0" smtClean="0"/>
              <a:t>2months time</a:t>
            </a:r>
            <a:r>
              <a:rPr lang="en-US" dirty="0" smtClean="0">
                <a:sym typeface="Wingdings" panose="05000000000000000000" pitchFamily="2" charset="2"/>
              </a:rPr>
              <a:t> $17 k</a:t>
            </a:r>
            <a:endParaRPr lang="en-US" dirty="0"/>
          </a:p>
          <a:p>
            <a:pPr lvl="1"/>
            <a:r>
              <a:rPr lang="en-US" dirty="0" smtClean="0"/>
              <a:t>If necessary, cost of EE Support Engineer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 smtClean="0"/>
              <a:t>1 month time </a:t>
            </a:r>
            <a:r>
              <a:rPr lang="en-US" dirty="0" smtClean="0">
                <a:sym typeface="Wingdings" panose="05000000000000000000" pitchFamily="2" charset="2"/>
              </a:rPr>
              <a:t> $20 k</a:t>
            </a:r>
            <a:endParaRPr lang="en-US" dirty="0"/>
          </a:p>
          <a:p>
            <a:r>
              <a:rPr lang="en-US" dirty="0"/>
              <a:t>Quality of Risk Estimate</a:t>
            </a:r>
          </a:p>
          <a:p>
            <a:pPr lvl="1"/>
            <a:r>
              <a:rPr lang="en-US" dirty="0" smtClean="0"/>
              <a:t>Guess based on manpower needs to build HINS QPM.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will soon begin modifications and testing of HINS QPM. Additional quench analysis will be performed by Technical </a:t>
            </a:r>
            <a:r>
              <a:rPr lang="en-US" dirty="0" smtClean="0"/>
              <a:t>Division</a:t>
            </a:r>
          </a:p>
          <a:p>
            <a:r>
              <a:rPr lang="en-US" dirty="0" smtClean="0"/>
              <a:t>Testing of QPMs at PIP-II IT</a:t>
            </a:r>
            <a:endParaRPr lang="en-US" dirty="0"/>
          </a:p>
          <a:p>
            <a:r>
              <a:rPr lang="en-US" dirty="0"/>
              <a:t>Start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1 is when EE Support personnel are potentially available to work on modifications and software for our QPM.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End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September 31 (end of Fiscal year 2017) </a:t>
            </a:r>
            <a:r>
              <a:rPr lang="en-US" dirty="0" smtClean="0">
                <a:sym typeface="Wingdings" panose="05000000000000000000" pitchFamily="2" charset="2"/>
              </a:rPr>
              <a:t>(for modifications/tests of prototype)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PIP-II IT testing complete mid 2022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Monitoring Required: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PIP-II group will monitor progress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 smtClean="0"/>
              <a:t>Bruce Hanna</a:t>
            </a:r>
            <a:endParaRPr lang="en-US" dirty="0"/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PIP-II Project Risk: </a:t>
            </a:r>
            <a:r>
              <a:rPr lang="en-US" dirty="0" smtClean="0"/>
              <a:t>SSR1 QPM </a:t>
            </a:r>
            <a:r>
              <a:rPr lang="en-US" dirty="0" err="1" smtClean="0"/>
              <a:t>Inadaquate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Summary: Opportunity or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Owner: </a:t>
            </a:r>
            <a:r>
              <a:rPr lang="en-US" dirty="0" smtClean="0"/>
              <a:t>Bruce Hanna</a:t>
            </a:r>
            <a:endParaRPr lang="en-US" dirty="0"/>
          </a:p>
          <a:p>
            <a:r>
              <a:rPr lang="en-US" dirty="0"/>
              <a:t>The PIP-II Project </a:t>
            </a:r>
            <a:r>
              <a:rPr lang="en-US" dirty="0" smtClean="0"/>
              <a:t>Quench protection for SSR1 solenoid magnets</a:t>
            </a:r>
            <a:endParaRPr lang="en-US" dirty="0"/>
          </a:p>
          <a:p>
            <a:pPr lvl="1"/>
            <a:r>
              <a:rPr lang="en-US" dirty="0" smtClean="0"/>
              <a:t>Original design required a dump </a:t>
            </a:r>
            <a:endParaRPr lang="en-US" dirty="0"/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Cryo</a:t>
            </a:r>
            <a:r>
              <a:rPr lang="en-US" dirty="0" smtClean="0"/>
              <a:t> Magnetics design has cold diodes </a:t>
            </a:r>
            <a:endParaRPr lang="en-US" dirty="0"/>
          </a:p>
          <a:p>
            <a:pPr lvl="1"/>
            <a:r>
              <a:rPr lang="en-US" dirty="0" smtClean="0"/>
              <a:t>Have quenched magnets at test facility</a:t>
            </a:r>
            <a:endParaRPr lang="en-US" dirty="0"/>
          </a:p>
          <a:p>
            <a:r>
              <a:rPr lang="en-US" dirty="0"/>
              <a:t>Risk Cause:</a:t>
            </a:r>
          </a:p>
          <a:p>
            <a:pPr lvl="1"/>
            <a:r>
              <a:rPr lang="en-US" dirty="0" smtClean="0"/>
              <a:t>Planned QPM system does not include a resistive dump; if a Quench analysis shows one is needed we will need to modify the QPM</a:t>
            </a:r>
            <a:endParaRPr lang="en-US" dirty="0"/>
          </a:p>
          <a:p>
            <a:r>
              <a:rPr lang="en-US" dirty="0"/>
              <a:t>Risk Effect:</a:t>
            </a:r>
          </a:p>
          <a:p>
            <a:pPr lvl="1"/>
            <a:r>
              <a:rPr lang="en-US" dirty="0" smtClean="0"/>
              <a:t>Inadequate quench protection can result in damage to the magnet.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2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Probability, Technical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071338" cy="5231919"/>
          </a:xfrm>
        </p:spPr>
        <p:txBody>
          <a:bodyPr>
            <a:normAutofit/>
          </a:bodyPr>
          <a:lstStyle/>
          <a:p>
            <a:r>
              <a:rPr lang="en-US" dirty="0" smtClean="0"/>
              <a:t>A quench analysis will be done for </a:t>
            </a:r>
            <a:r>
              <a:rPr lang="en-US" dirty="0" smtClean="0"/>
              <a:t>SSR2 solenoids. </a:t>
            </a:r>
            <a:r>
              <a:rPr lang="en-US" dirty="0" smtClean="0"/>
              <a:t>As a check the analysis will be used for SSR1 </a:t>
            </a:r>
            <a:r>
              <a:rPr lang="en-US" dirty="0" smtClean="0"/>
              <a:t>solenoids where we have </a:t>
            </a:r>
            <a:r>
              <a:rPr lang="en-US" dirty="0" smtClean="0"/>
              <a:t>quench results. </a:t>
            </a:r>
            <a:endParaRPr lang="en-US" dirty="0"/>
          </a:p>
          <a:p>
            <a:pPr lvl="1"/>
            <a:r>
              <a:rPr lang="en-US" dirty="0" smtClean="0"/>
              <a:t>If we determine that voltages or temperatures could exceed limits we may need to add a dump. </a:t>
            </a:r>
            <a:endParaRPr lang="en-US" dirty="0"/>
          </a:p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  <a:p>
            <a:r>
              <a:rPr lang="en-US" dirty="0"/>
              <a:t>Technical Impact</a:t>
            </a:r>
          </a:p>
          <a:p>
            <a:pPr lvl="1"/>
            <a:r>
              <a:rPr lang="en-US" dirty="0" smtClean="0"/>
              <a:t>Low</a:t>
            </a:r>
            <a:endParaRPr lang="en-US" dirty="0"/>
          </a:p>
          <a:p>
            <a:r>
              <a:rPr lang="en-US" dirty="0"/>
              <a:t>Risk Rank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(Low)</a:t>
            </a:r>
            <a:endParaRPr lang="en-US" dirty="0"/>
          </a:p>
          <a:p>
            <a:r>
              <a:rPr lang="en-US" dirty="0"/>
              <a:t>Cause or Trigger</a:t>
            </a:r>
          </a:p>
          <a:p>
            <a:pPr lvl="1"/>
            <a:r>
              <a:rPr lang="en-US" dirty="0" smtClean="0"/>
              <a:t>Quench analysis will indicate if this is necessary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7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Cost Impact and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Impact: (Single Point)</a:t>
            </a:r>
          </a:p>
          <a:p>
            <a:pPr lvl="1"/>
            <a:r>
              <a:rPr lang="en-US" dirty="0" smtClean="0"/>
              <a:t>$</a:t>
            </a:r>
            <a:r>
              <a:rPr lang="en-US" dirty="0" smtClean="0"/>
              <a:t>20 k</a:t>
            </a:r>
            <a:endParaRPr lang="en-US" dirty="0"/>
          </a:p>
          <a:p>
            <a:r>
              <a:rPr lang="en-US" dirty="0"/>
              <a:t>Estimate:</a:t>
            </a:r>
          </a:p>
          <a:p>
            <a:pPr lvl="1"/>
            <a:r>
              <a:rPr lang="en-US" dirty="0" smtClean="0"/>
              <a:t>Estimated cost of HINS </a:t>
            </a:r>
            <a:r>
              <a:rPr lang="en-US" dirty="0" smtClean="0"/>
              <a:t>dump= $1 k each.</a:t>
            </a:r>
          </a:p>
          <a:p>
            <a:pPr lvl="1"/>
            <a:r>
              <a:rPr lang="en-US" dirty="0" smtClean="0"/>
              <a:t>Estimated technician cost = $15,000.</a:t>
            </a:r>
            <a:r>
              <a:rPr lang="en-US" dirty="0"/>
              <a:t> </a:t>
            </a:r>
          </a:p>
          <a:p>
            <a:r>
              <a:rPr lang="en-US" dirty="0"/>
              <a:t>Quality of Risk Estimate</a:t>
            </a:r>
          </a:p>
          <a:p>
            <a:pPr lvl="1"/>
            <a:r>
              <a:rPr lang="en-US" dirty="0" smtClean="0"/>
              <a:t>Guess based on manpower costs and old </a:t>
            </a:r>
            <a:r>
              <a:rPr lang="en-US" dirty="0" smtClean="0"/>
              <a:t>POs </a:t>
            </a:r>
            <a:r>
              <a:rPr lang="en-US" dirty="0" smtClean="0"/>
              <a:t>for dump parts.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02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11435</TotalTime>
  <Words>826</Words>
  <Application>Microsoft Office PowerPoint</Application>
  <PresentationFormat>On-screen Show (4:3)</PresentationFormat>
  <Paragraphs>154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Geneva</vt:lpstr>
      <vt:lpstr>Helvetica</vt:lpstr>
      <vt:lpstr>Wingdings</vt:lpstr>
      <vt:lpstr>FermilabPartners_PowerPoint_Template_090915</vt:lpstr>
      <vt:lpstr>PowerPoint Presentation</vt:lpstr>
      <vt:lpstr>Risk Summary: Opportunity or Threat</vt:lpstr>
      <vt:lpstr>Risk: Probability, Technical Impact</vt:lpstr>
      <vt:lpstr>Risk: Cost Impact and Estimate</vt:lpstr>
      <vt:lpstr>Risk Mitigation</vt:lpstr>
      <vt:lpstr>PowerPoint Presentation</vt:lpstr>
      <vt:lpstr>Risk Summary: Opportunity or Threat</vt:lpstr>
      <vt:lpstr>Risk: Probability, Technical Impact</vt:lpstr>
      <vt:lpstr>Risk: Cost Impact and Estimate</vt:lpstr>
      <vt:lpstr>Risk Mitigation</vt:lpstr>
      <vt:lpstr>PowerPoint Presentation</vt:lpstr>
      <vt:lpstr>Risk Summary: Opportunity or Threat</vt:lpstr>
      <vt:lpstr>Risk: Probability, Technical Impact</vt:lpstr>
      <vt:lpstr>Risk: Cost Impact and Estimate</vt:lpstr>
      <vt:lpstr>Risk Mitigation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Bruce M. Hanna x4985 03242N</cp:lastModifiedBy>
  <cp:revision>52</cp:revision>
  <cp:lastPrinted>2017-01-17T20:13:04Z</cp:lastPrinted>
  <dcterms:created xsi:type="dcterms:W3CDTF">2017-01-12T18:49:08Z</dcterms:created>
  <dcterms:modified xsi:type="dcterms:W3CDTF">2017-04-06T22:18:46Z</dcterms:modified>
</cp:coreProperties>
</file>