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6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3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488691" y="6478730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181" y="6478732"/>
            <a:ext cx="5474355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Risk Management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5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8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0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6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610B-794E-4D7A-A0F1-96A9617CEA3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5146-AA0B-45E6-B1E5-62873376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8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Opportunity/Risk Owner: Steve Dixon</a:t>
            </a:r>
          </a:p>
          <a:p>
            <a:pPr lvl="1"/>
            <a:r>
              <a:rPr lang="en-US" u="sng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Risk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Content Placeholder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84" y="1423284"/>
            <a:ext cx="7559349" cy="46076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1172" y="2062675"/>
            <a:ext cx="7872930" cy="270588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172" y="2578207"/>
            <a:ext cx="7872930" cy="270588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172" y="3217598"/>
            <a:ext cx="7872930" cy="270588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8391" y="5078429"/>
            <a:ext cx="7872930" cy="270588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6588" y="5729255"/>
            <a:ext cx="7872930" cy="270588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3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Helvetica</vt:lpstr>
      <vt:lpstr>Office Theme</vt:lpstr>
      <vt:lpstr>Conventional Facility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Conventional Facility</dc:title>
  <dc:creator>Steven J. Dixon x8501 10086N</dc:creator>
  <cp:lastModifiedBy>Steven J. Dixon x8501 10086N</cp:lastModifiedBy>
  <cp:revision>1</cp:revision>
  <dcterms:created xsi:type="dcterms:W3CDTF">2017-04-05T18:17:12Z</dcterms:created>
  <dcterms:modified xsi:type="dcterms:W3CDTF">2017-04-05T18:18:21Z</dcterms:modified>
</cp:coreProperties>
</file>