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7" r:id="rId3"/>
    <p:sldId id="288" r:id="rId4"/>
    <p:sldId id="289" r:id="rId5"/>
    <p:sldId id="290" r:id="rId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984" y="48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/>
              <a:t>Shekhar Mishra</a:t>
            </a:r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4/6-7/2017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Risk Validation Meeting April 17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828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are expecting that we will be successful in editing the Risk Registry and have a general agreement of the Risk Assessment.</a:t>
            </a:r>
          </a:p>
          <a:p>
            <a:r>
              <a:rPr lang="en-US" dirty="0"/>
              <a:t>We will consolidate some of the Risk</a:t>
            </a:r>
          </a:p>
          <a:p>
            <a:pPr lvl="1"/>
            <a:r>
              <a:rPr lang="en-US" dirty="0"/>
              <a:t>International deliverables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ES&amp;H</a:t>
            </a:r>
          </a:p>
          <a:p>
            <a:r>
              <a:rPr lang="en-US" dirty="0"/>
              <a:t>The PIP-II Project Management Team will go over the risk in next two weeks.</a:t>
            </a:r>
          </a:p>
          <a:p>
            <a:pPr lvl="1"/>
            <a:r>
              <a:rPr lang="en-US" dirty="0"/>
              <a:t>Approve</a:t>
            </a:r>
          </a:p>
          <a:p>
            <a:pPr lvl="1"/>
            <a:r>
              <a:rPr lang="en-US" dirty="0"/>
              <a:t>Disapprove</a:t>
            </a:r>
          </a:p>
          <a:p>
            <a:pPr lvl="1"/>
            <a:r>
              <a:rPr lang="en-US" dirty="0"/>
              <a:t>Suggest Modifications</a:t>
            </a:r>
          </a:p>
          <a:p>
            <a:r>
              <a:rPr lang="en-US" dirty="0"/>
              <a:t>We will communicate this to you ASAP.</a:t>
            </a:r>
          </a:p>
          <a:p>
            <a:r>
              <a:rPr lang="en-US" dirty="0"/>
              <a:t>On April 17</a:t>
            </a:r>
            <a:r>
              <a:rPr lang="en-US" baseline="30000" dirty="0"/>
              <a:t>th</a:t>
            </a:r>
            <a:r>
              <a:rPr lang="en-US" dirty="0"/>
              <a:t> we will meet for &lt; 3 hours to go over all the Risk in the Risk Registry.</a:t>
            </a:r>
          </a:p>
          <a:p>
            <a:pPr lvl="1"/>
            <a:r>
              <a:rPr lang="en-US" dirty="0"/>
              <a:t>Risk Registry should be ready for P6 (Except Impacted Task ID)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CF RLS and CF Risks to go through the whole process.</a:t>
            </a:r>
          </a:p>
          <a:p>
            <a:pPr lvl="1"/>
            <a:r>
              <a:rPr lang="en-US" dirty="0"/>
              <a:t>This will allow us to understand the Primavera Risk Analysis software and how it interacts with the Risk Register.</a:t>
            </a:r>
          </a:p>
          <a:p>
            <a:r>
              <a:rPr lang="en-US" dirty="0"/>
              <a:t>We have requested </a:t>
            </a:r>
            <a:r>
              <a:rPr lang="en-US" dirty="0"/>
              <a:t>Mohammed </a:t>
            </a:r>
            <a:r>
              <a:rPr lang="en-US" dirty="0" err="1"/>
              <a:t>Elrafih</a:t>
            </a:r>
            <a:r>
              <a:rPr lang="en-US" dirty="0"/>
              <a:t> time starting the 1</a:t>
            </a:r>
            <a:r>
              <a:rPr lang="en-US" baseline="30000" dirty="0"/>
              <a:t>st</a:t>
            </a:r>
            <a:r>
              <a:rPr lang="en-US" dirty="0"/>
              <a:t> week of May 2017 to assist PIP-II Project.</a:t>
            </a:r>
          </a:p>
          <a:p>
            <a:pPr lvl="1"/>
            <a:r>
              <a:rPr lang="en-US" dirty="0"/>
              <a:t>Edit and approve the CF risk</a:t>
            </a:r>
          </a:p>
          <a:p>
            <a:pPr lvl="1"/>
            <a:r>
              <a:rPr lang="en-US" dirty="0"/>
              <a:t>Finalize the CF RLS for pre-CD3 and Construction phases.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7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title of bi-weekly meeting has been changed to</a:t>
            </a:r>
          </a:p>
          <a:p>
            <a:pPr lvl="1"/>
            <a:r>
              <a:rPr lang="en-US" dirty="0"/>
              <a:t>SRF Linac R&amp;D and Risk Mitigation</a:t>
            </a:r>
          </a:p>
          <a:p>
            <a:r>
              <a:rPr lang="en-US" dirty="0"/>
              <a:t>Next meeting will be focused on Risk</a:t>
            </a:r>
          </a:p>
          <a:p>
            <a:pPr lvl="1"/>
            <a:r>
              <a:rPr lang="en-US" dirty="0"/>
              <a:t>RT-121-02-01-006	“In-kind contributions do not meet codes and standards”</a:t>
            </a:r>
          </a:p>
          <a:p>
            <a:pPr lvl="1"/>
            <a:r>
              <a:rPr lang="en-US" dirty="0"/>
              <a:t>Don (Mechanical including Cryogenic) and Jim (Electrical) are the owners of this risk.</a:t>
            </a:r>
          </a:p>
          <a:p>
            <a:pPr lvl="2"/>
            <a:r>
              <a:rPr lang="en-US" dirty="0"/>
              <a:t>M. J. White, Curtis </a:t>
            </a:r>
            <a:r>
              <a:rPr lang="en-US" dirty="0" err="1"/>
              <a:t>Baffes</a:t>
            </a:r>
            <a:r>
              <a:rPr lang="en-US" dirty="0"/>
              <a:t> have written documents for their specific projects. We want to make these an official IIFC codes and Standard Document.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6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Management Board</a:t>
            </a:r>
          </a:p>
          <a:p>
            <a:pPr lvl="1"/>
            <a:r>
              <a:rPr lang="en-US" dirty="0"/>
              <a:t>We will start regular Risk Management Board meeting this month</a:t>
            </a:r>
          </a:p>
          <a:p>
            <a:pPr lvl="2"/>
            <a:r>
              <a:rPr lang="en-US" dirty="0"/>
              <a:t>Proposed schedule is to have it monthly just after IPT (same morning).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216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12116</TotalTime>
  <Words>225</Words>
  <Application>Microsoft Office PowerPoint</Application>
  <PresentationFormat>On-screen Show (4:3)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FermilabPartners_PowerPoint_Template_090915</vt:lpstr>
      <vt:lpstr>PowerPoint Presentation</vt:lpstr>
      <vt:lpstr>Timeline</vt:lpstr>
      <vt:lpstr>Next Steps</vt:lpstr>
      <vt:lpstr>Next Step…</vt:lpstr>
      <vt:lpstr>Next Step….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C. Shekhar Mishra</cp:lastModifiedBy>
  <cp:revision>60</cp:revision>
  <cp:lastPrinted>2017-04-05T19:12:47Z</cp:lastPrinted>
  <dcterms:created xsi:type="dcterms:W3CDTF">2017-01-12T18:49:08Z</dcterms:created>
  <dcterms:modified xsi:type="dcterms:W3CDTF">2017-04-07T17:52:53Z</dcterms:modified>
</cp:coreProperties>
</file>