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8"/>
  </p:notesMasterIdLst>
  <p:handoutMasterIdLst>
    <p:handoutMasterId r:id="rId9"/>
  </p:handoutMasterIdLst>
  <p:sldIdLst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4647"/>
  </p:normalViewPr>
  <p:slideViewPr>
    <p:cSldViewPr snapToGrid="0" snapToObjects="1" showGuides="1">
      <p:cViewPr varScale="1">
        <p:scale>
          <a:sx n="185" d="100"/>
          <a:sy n="185" d="100"/>
        </p:scale>
        <p:origin x="944" y="160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4/10/17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4/10/17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54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4/10/17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4/10/17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4/10/17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4/10/17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4/10/17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4/10/17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Bakken | Lab Status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95E8-96EB-4806-B30F-2AFFD0F2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4/10/17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  <p:sldLayoutId id="2147484123" r:id="rId8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4/10/17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632" y="0"/>
            <a:ext cx="7682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1512" y="2710445"/>
            <a:ext cx="9032488" cy="158157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License Denials </a:t>
            </a:r>
            <a:r>
              <a:rPr lang="mr-IN" dirty="0" smtClean="0"/>
              <a:t>–</a:t>
            </a:r>
            <a:r>
              <a:rPr lang="en-US" dirty="0" smtClean="0"/>
              <a:t> 13.8 </a:t>
            </a:r>
            <a:r>
              <a:rPr lang="en-US" dirty="0" err="1" smtClean="0"/>
              <a:t>hrs</a:t>
            </a:r>
            <a:r>
              <a:rPr lang="en-US" dirty="0" smtClean="0"/>
              <a:t> lost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4/10/17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01478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E7BB5D23BA4AA35FAE13869F3B54" ma:contentTypeVersion="53" ma:contentTypeDescription="Create a new document." ma:contentTypeScope="" ma:versionID="8635348765deb783bdcd1e4bb47c714e">
  <xsd:schema xmlns:xsd="http://www.w3.org/2001/XMLSchema" xmlns:xs="http://www.w3.org/2001/XMLSchema" xmlns:p="http://schemas.microsoft.com/office/2006/metadata/properties" xmlns:ns2="0684d57e-1e2d-4e4e-b964-3c7a0f1fc74b" targetNamespace="http://schemas.microsoft.com/office/2006/metadata/properties" ma:root="true" ma:fieldsID="21611531ee49f553ae99eab5cdc38f4c" ns2:_="">
    <xsd:import namespace="0684d57e-1e2d-4e4e-b964-3c7a0f1fc74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d57e-1e2d-4e4e-b964-3c7a0f1fc7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4d57e-1e2d-4e4e-b964-3c7a0f1fc74b">-457-11</_dlc_DocId>
    <_dlc_DocIdUrl xmlns="0684d57e-1e2d-4e4e-b964-3c7a0f1fc74b">
      <Url>https://fermipoint.fnal.gov/organization/cs/metrics/_layouts/15/DocIdRedir.aspx?ID=-457-11</Url>
      <Description>-457-11</Description>
    </_dlc_DocIdUrl>
  </documentManagement>
</p:properties>
</file>

<file path=customXml/itemProps1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930A03-3E86-4F29-B76F-DC9860001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d57e-1e2d-4e4e-b964-3c7a0f1fc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5398DA2-0880-4491-AB88-C1C517F3271A}">
  <ds:schemaRefs>
    <ds:schemaRef ds:uri="http://schemas.microsoft.com/office/2006/metadata/properties"/>
    <ds:schemaRef ds:uri="http://schemas.microsoft.com/office/infopath/2007/PartnerControls"/>
    <ds:schemaRef ds:uri="0684d57e-1e2d-4e4e-b964-3c7a0f1fc74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680</TotalTime>
  <Words>23</Words>
  <Application>Microsoft Macintosh PowerPoint</Application>
  <PresentationFormat>On-screen Show (4:3)</PresentationFormat>
  <Paragraphs>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Geneva</vt:lpstr>
      <vt:lpstr>Helvetica</vt:lpstr>
      <vt:lpstr>ＭＳ Ｐゴシック</vt:lpstr>
      <vt:lpstr>Fermilab_PPT_090815</vt:lpstr>
      <vt:lpstr>PowerPoint Presentation</vt:lpstr>
      <vt:lpstr>Engineering License Denials – 13.8 hrs lost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Jon A Bakken</cp:lastModifiedBy>
  <cp:revision>49</cp:revision>
  <cp:lastPrinted>2014-01-20T19:40:21Z</cp:lastPrinted>
  <dcterms:created xsi:type="dcterms:W3CDTF">2016-10-10T16:25:21Z</dcterms:created>
  <dcterms:modified xsi:type="dcterms:W3CDTF">2017-04-10T16:22:44Z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4569070e-5849-4da7-892c-bfcd53620a21</vt:lpwstr>
  </property>
  <property fmtid="{D5CDD505-2E9C-101B-9397-08002B2CF9AE}" pid="3" name="ContentTypeId">
    <vt:lpwstr>0x010100C6DFE7BB5D23BA4AA35FAE13869F3B54</vt:lpwstr>
  </property>
</Properties>
</file>