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sldIdLst>
    <p:sldId id="361" r:id="rId2"/>
    <p:sldId id="518" r:id="rId3"/>
    <p:sldId id="519" r:id="rId4"/>
    <p:sldId id="512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9900"/>
    <a:srgbClr val="333399"/>
    <a:srgbClr val="3366FF"/>
    <a:srgbClr val="990099"/>
    <a:srgbClr val="166503"/>
    <a:srgbClr val="FF9933"/>
    <a:srgbClr val="CC9900"/>
    <a:srgbClr val="0FA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1" autoAdjust="0"/>
    <p:restoredTop sz="86290" autoAdjust="0"/>
  </p:normalViewPr>
  <p:slideViewPr>
    <p:cSldViewPr>
      <p:cViewPr varScale="1">
        <p:scale>
          <a:sx n="96" d="100"/>
          <a:sy n="96" d="100"/>
        </p:scale>
        <p:origin x="10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7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D1E37BF-BA45-4684-B3F5-555F16BAC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5F5176A-9D69-485B-B382-37BA53D8FF4B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alt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MINERvA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2843-B1DF-459B-90C0-EEB089756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8017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A193-46E6-4BF0-8E2C-18BD0F603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8518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2882-E565-41C5-A935-647543F49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4589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4919-2979-4114-8324-CB77A404B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6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2481-6266-4E76-8FE4-6435991B4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824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31C-9D41-4401-AE44-FC43A8783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613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18-6978-43A3-B035-984E9B3A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2285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4E81-E288-47DC-9357-98D1287EC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8091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903C-16EF-4889-AD34-A9FC1907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7752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B1A5-699B-4A3F-886B-E1B13488B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115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CDC2-435C-4595-825E-BD800DA1E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536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5EC8-BA40-49F0-A174-FD138A70C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612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5 December 2006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65E715-EEF4-452C-B3ED-AC4094EAA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1219200"/>
            <a:ext cx="784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0" descr="minerva-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04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2286000" y="6400800"/>
            <a:ext cx="441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3" name="Picture 17" descr="meliora-phot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>
            <a:fillRect/>
          </a:stretch>
        </p:blipFill>
        <p:spPr bwMode="auto">
          <a:xfrm>
            <a:off x="0" y="0"/>
            <a:ext cx="1143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66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2"/>
          <p:cNvSpPr>
            <a:spLocks noChangeShapeType="1"/>
          </p:cNvSpPr>
          <p:nvPr/>
        </p:nvSpPr>
        <p:spPr bwMode="auto">
          <a:xfrm>
            <a:off x="14478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785018" y="304800"/>
            <a:ext cx="8001000" cy="1447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dirty="0" err="1" smtClean="0"/>
              <a:t>MINER</a:t>
            </a:r>
            <a:r>
              <a:rPr lang="en-US" sz="3200" dirty="0" err="1" smtClean="0">
                <a:latin typeface="Symbol" pitchFamily="18" charset="2"/>
              </a:rPr>
              <a:t>n</a:t>
            </a:r>
            <a:r>
              <a:rPr lang="en-US" sz="3200" dirty="0" err="1" smtClean="0"/>
              <a:t>A</a:t>
            </a:r>
            <a:r>
              <a:rPr lang="en-US" sz="3200" dirty="0" smtClean="0"/>
              <a:t> Operations Report</a:t>
            </a:r>
            <a:br>
              <a:rPr lang="en-US" sz="3200" dirty="0" smtClean="0"/>
            </a:br>
            <a:r>
              <a:rPr lang="en-US" sz="3200" dirty="0" smtClean="0"/>
              <a:t>All Experimenters Meeting</a:t>
            </a:r>
          </a:p>
        </p:txBody>
      </p:sp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1471951" y="2895600"/>
            <a:ext cx="66271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FF"/>
                </a:solidFill>
              </a:rPr>
              <a:t>Howard Budd, </a:t>
            </a:r>
            <a:r>
              <a:rPr lang="en-US" sz="3200" dirty="0" smtClean="0">
                <a:solidFill>
                  <a:srgbClr val="0000FF"/>
                </a:solidFill>
              </a:rPr>
              <a:t>University of Rochester</a:t>
            </a:r>
          </a:p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</a:rPr>
              <a:t>Apr 10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</a:rPr>
              <a:t>2017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ymbol" pitchFamily="18" charset="2"/>
              </a:rPr>
              <a:t>n</a:t>
            </a:r>
            <a:r>
              <a:rPr lang="en-US" altLang="en-US" dirty="0"/>
              <a:t>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47903C-16EF-4889-AD34-A9FC1907D2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834"/>
            <a:ext cx="9144000" cy="51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091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ymbol" pitchFamily="18" charset="2"/>
              </a:rPr>
              <a:t>n</a:t>
            </a:r>
            <a:r>
              <a:rPr lang="en-US" altLang="en-US" dirty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 </a:t>
            </a:r>
            <a:r>
              <a:rPr lang="en-US" dirty="0" smtClean="0"/>
              <a:t>30-31 </a:t>
            </a:r>
            <a:r>
              <a:rPr lang="mr-IN" dirty="0" smtClean="0"/>
              <a:t>–</a:t>
            </a:r>
            <a:r>
              <a:rPr lang="en-US" dirty="0" smtClean="0"/>
              <a:t> 93.3% </a:t>
            </a:r>
            <a:r>
              <a:rPr lang="en-US" dirty="0" smtClean="0"/>
              <a:t>MINOS </a:t>
            </a:r>
            <a:r>
              <a:rPr lang="en-US" dirty="0" smtClean="0"/>
              <a:t>live</a:t>
            </a:r>
          </a:p>
          <a:p>
            <a:pPr lvl="1"/>
            <a:r>
              <a:rPr lang="en-US" dirty="0" smtClean="0"/>
              <a:t>MINOS DAQ errors, restarted after reset. </a:t>
            </a:r>
          </a:p>
          <a:p>
            <a:r>
              <a:rPr lang="en-US" dirty="0" smtClean="0"/>
              <a:t>Mar 30  </a:t>
            </a:r>
            <a:r>
              <a:rPr lang="mr-IN" dirty="0" smtClean="0"/>
              <a:t>–</a:t>
            </a:r>
            <a:r>
              <a:rPr lang="en-US" dirty="0" smtClean="0"/>
              <a:t> 95.7% </a:t>
            </a:r>
            <a:r>
              <a:rPr lang="en-US" dirty="0" err="1" smtClean="0"/>
              <a:t>MINERvA</a:t>
            </a:r>
            <a:r>
              <a:rPr lang="en-US" dirty="0" smtClean="0"/>
              <a:t> live</a:t>
            </a:r>
          </a:p>
          <a:p>
            <a:pPr lvl="1"/>
            <a:r>
              <a:rPr lang="en-US" dirty="0" smtClean="0"/>
              <a:t>A file is </a:t>
            </a:r>
            <a:r>
              <a:rPr lang="en-US" smtClean="0"/>
              <a:t>not processed.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88604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6287"/>
            <a:ext cx="8229600" cy="22751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Period </a:t>
            </a:r>
            <a:r>
              <a:rPr lang="en-US" dirty="0"/>
              <a:t>04/03/2017 - 04/09/2017</a:t>
            </a:r>
          </a:p>
          <a:p>
            <a:pPr>
              <a:buFont typeface="Arial" charset="0"/>
              <a:buChar char="•"/>
            </a:pPr>
            <a:r>
              <a:rPr lang="en-US" dirty="0"/>
              <a:t>Average concurrent jobs are lower than quota</a:t>
            </a:r>
          </a:p>
          <a:p>
            <a:pPr>
              <a:buFont typeface="Arial" charset="0"/>
              <a:buChar char="•"/>
            </a:pPr>
            <a:r>
              <a:rPr lang="en-US" dirty="0"/>
              <a:t>Job </a:t>
            </a:r>
            <a:r>
              <a:rPr lang="en-US" dirty="0" smtClean="0"/>
              <a:t>success </a:t>
            </a:r>
            <a:r>
              <a:rPr lang="en-US" dirty="0"/>
              <a:t>rate is low due a</a:t>
            </a:r>
            <a:r>
              <a:rPr lang="en-US" dirty="0" smtClean="0"/>
              <a:t> user who made a mistake setting up the job environment. The user resubmitted the jobs, and they ran.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Overall CPU </a:t>
            </a:r>
            <a:r>
              <a:rPr lang="en-US" dirty="0" smtClean="0"/>
              <a:t>efficiency </a:t>
            </a:r>
            <a:r>
              <a:rPr lang="en-US" dirty="0"/>
              <a:t>is low due </a:t>
            </a:r>
            <a:r>
              <a:rPr lang="en-US" dirty="0" smtClean="0"/>
              <a:t>to problem with many production  jobs accessing the MINOS data 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1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ERvA">
  <a:themeElements>
    <a:clrScheme name="MINER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ERv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INER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MINERvA</Template>
  <TotalTime>36157</TotalTime>
  <Words>108</Words>
  <Application>Microsoft Macintosh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Symbol</vt:lpstr>
      <vt:lpstr>Times New Roman</vt:lpstr>
      <vt:lpstr>Arial</vt:lpstr>
      <vt:lpstr>MINERvA</vt:lpstr>
      <vt:lpstr>The MINERnA Operations Report All Experimenters Meeting</vt:lpstr>
      <vt:lpstr>n Data</vt:lpstr>
      <vt:lpstr>n Data</vt:lpstr>
      <vt:lpstr>Computing</vt:lpstr>
    </vt:vector>
  </TitlesOfParts>
  <Company>Physics @ U. of Rochester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MINERvA Detectorl</dc:title>
  <dc:creator>Howard Budd</dc:creator>
  <cp:lastModifiedBy>Budd, Howard</cp:lastModifiedBy>
  <cp:revision>3074</cp:revision>
  <cp:lastPrinted>2017-04-10T16:00:40Z</cp:lastPrinted>
  <dcterms:created xsi:type="dcterms:W3CDTF">2005-04-07T01:26:42Z</dcterms:created>
  <dcterms:modified xsi:type="dcterms:W3CDTF">2017-04-10T16:00:51Z</dcterms:modified>
</cp:coreProperties>
</file>