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6" r:id="rId3"/>
    <p:sldId id="301" r:id="rId4"/>
    <p:sldId id="302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9" autoAdjust="0"/>
    <p:restoredTop sz="93127"/>
  </p:normalViewPr>
  <p:slideViewPr>
    <p:cSldViewPr snapToGrid="0" snapToObjects="1" showGuides="1">
      <p:cViewPr>
        <p:scale>
          <a:sx n="103" d="100"/>
          <a:sy n="103" d="100"/>
        </p:scale>
        <p:origin x="1448" y="5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4/10/17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ifemon-pp.fnal.gov/dashboard/db/scd-summary-gpgrid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fifemon-pp.fnal.gov/dashboard/db/scd-summary-gpgrid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Slightly different plot this to show entire FIFE usage (onsite and off) plus things in the queue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Almost all idle jobs are queued to run exclusively on </a:t>
            </a:r>
            <a:r>
              <a:rPr lang="en-US" dirty="0" err="1" smtClean="0"/>
              <a:t>GRGrid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4/10/17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9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Monitoring degradation when probes were moved to a new machine and higher level applications not notified</a:t>
            </a:r>
            <a:r>
              <a:rPr lang="en-US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4/10/17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 b="4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4/10/17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b="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16962</TotalTime>
  <Words>84</Words>
  <Application>Microsoft Macintosh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Geneva</vt:lpstr>
      <vt:lpstr>Helvetica</vt:lpstr>
      <vt:lpstr>ＭＳ Ｐゴシック</vt:lpstr>
      <vt:lpstr>Fermilab_PPT_090815</vt:lpstr>
      <vt:lpstr>PowerPoint Presentation</vt:lpstr>
      <vt:lpstr>FIFE Operations</vt:lpstr>
      <vt:lpstr>CMS Operations</vt:lpstr>
      <vt:lpstr>CMS LPC Operations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cp:lastPrinted>2014-01-20T19:40:21Z</cp:lastPrinted>
  <dcterms:created xsi:type="dcterms:W3CDTF">2016-11-14T19:42:34Z</dcterms:created>
  <dcterms:modified xsi:type="dcterms:W3CDTF">2017-04-10T20:18:28Z</dcterms:modified>
</cp:coreProperties>
</file>