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8" r:id="rId2"/>
    <p:sldId id="261" r:id="rId3"/>
    <p:sldId id="267" r:id="rId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85" autoAdjust="0"/>
    <p:restoredTop sz="94701" autoAdjust="0"/>
  </p:normalViewPr>
  <p:slideViewPr>
    <p:cSldViewPr>
      <p:cViewPr>
        <p:scale>
          <a:sx n="75" d="100"/>
          <a:sy n="75" d="100"/>
        </p:scale>
        <p:origin x="-1572" y="-3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617FC5-5A14-45B4-A930-623D6CA502FF}" type="datetimeFigureOut">
              <a:rPr lang="en-US" smtClean="0"/>
              <a:t>4/12/2017</a:t>
            </a:fld>
            <a:endParaRPr lang="en-US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71297F-CFE2-405B-ABA3-0F1DE85DC70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63090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53C66-38A5-4EDF-A1F0-9518A59843CE}" type="datetime1">
              <a:rPr lang="fr-FR" smtClean="0"/>
              <a:t>12/04/2017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F9BD7-6C6A-43D2-9961-2D231F5119BC}" type="datetime1">
              <a:rPr lang="fr-FR" smtClean="0"/>
              <a:t>12/04/2017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42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6EE59-D582-476B-A672-7FE0F0836F6C}" type="datetime1">
              <a:rPr lang="fr-FR" smtClean="0"/>
              <a:t>12/04/2017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57113-0B08-4CA8-AD79-89C9386E079B}" type="datetime1">
              <a:rPr lang="fr-FR" smtClean="0"/>
              <a:t>12/04/2017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5298A-4493-4555-AF60-0E5C3D9A0B65}" type="datetime1">
              <a:rPr lang="fr-FR" smtClean="0"/>
              <a:t>12/04/2017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8BF6B-6850-4DAC-9C32-E8409B1C1C4B}" type="datetime1">
              <a:rPr lang="fr-FR" smtClean="0"/>
              <a:t>12/04/2017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E0354-C442-46A8-A26E-F98EECBE3381}" type="datetime1">
              <a:rPr lang="fr-FR" smtClean="0"/>
              <a:t>12/04/2017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A0496-4837-4C7C-9E9F-9C1230407DA6}" type="datetime1">
              <a:rPr lang="fr-FR" smtClean="0"/>
              <a:t>12/04/2017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DAAAF-E699-4FE5-A4C5-3F6A9E197CF8}" type="datetime1">
              <a:rPr lang="fr-FR" smtClean="0"/>
              <a:t>12/04/2017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4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FEEC7-6118-44A3-9ABB-0B4E679181C0}" type="datetime1">
              <a:rPr lang="fr-FR" smtClean="0"/>
              <a:t>12/04/2017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8BF54-434B-4B0C-8A16-8800E668DBE8}" type="datetime1">
              <a:rPr lang="fr-FR" smtClean="0"/>
              <a:t>12/04/2017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4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3A4E5-9C72-43A5-9DB3-223269071940}" type="datetime1">
              <a:rPr lang="fr-FR" smtClean="0"/>
              <a:t>12/04/2017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1" y="635635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mm.cern.ch/owa/redir.aspx?C=6Kiw8f4q0fe69Wz2lB6Tn8zPaR6uVE1xCaYe-eGwEKJqQ5npjoHUCA..&amp;URL=https%3a%2f%2findico.fnal.gov%2fconferenceDisplay.py%3fconfId%3d13906" TargetMode="External"/><Relationship Id="rId2" Type="http://schemas.openxmlformats.org/officeDocument/2006/relationships/hyperlink" Target="https://mmm.cern.ch/owa/redir.aspx?C=lT3I0uWRuQuHY1nihN16EOFn3LERg9BPOykIFTsuCnZqQ5npjoHUCA..&amp;URL=https%3a%2f%2findico.cern.ch%2fevent%2f617300%2f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mmm.cern.ch/owa/redir.aspx?C=j81BQVDH-hVTgDcsi8zRBFkE4-FO2SfFySo5F_dEWzlqQ5npjoHUCA..&amp;URL=http%3a%2f%2flbnodemo.ethz.ch%3a8080%2fPlone%2fwa105%2fprotodune-dual-phase-technical-design-review" TargetMode="External"/><Relationship Id="rId4" Type="http://schemas.openxmlformats.org/officeDocument/2006/relationships/hyperlink" Target="http://docs.dunescience.org:8080/cgi-bin/ShowDocument?docid=2587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323528" y="476676"/>
            <a:ext cx="561942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b="1" dirty="0" smtClean="0"/>
              <a:t>Technical </a:t>
            </a:r>
            <a:r>
              <a:rPr lang="en-US" sz="2800" b="1" dirty="0"/>
              <a:t>B</a:t>
            </a:r>
            <a:r>
              <a:rPr lang="en-US" sz="2800" b="1" dirty="0" smtClean="0"/>
              <a:t>oard Meeting, </a:t>
            </a:r>
            <a:r>
              <a:rPr lang="en-US" sz="2800" b="1" dirty="0" smtClean="0"/>
              <a:t>12</a:t>
            </a:r>
            <a:r>
              <a:rPr lang="en-US" sz="2800" b="1" dirty="0" smtClean="0"/>
              <a:t>/4/2017</a:t>
            </a:r>
            <a:endParaRPr lang="en-US" sz="2800" b="1" dirty="0" smtClean="0"/>
          </a:p>
          <a:p>
            <a:endParaRPr lang="en-US" sz="2800" b="1" dirty="0" smtClean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5592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en-US" smtClean="0"/>
              <a:t>2</a:t>
            </a:fld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792" y="332656"/>
            <a:ext cx="9001712" cy="45361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938154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en-US" smtClean="0"/>
              <a:t>3</a:t>
            </a:fld>
            <a:endParaRPr lang="en-US" dirty="0"/>
          </a:p>
        </p:txBody>
      </p:sp>
      <p:sp>
        <p:nvSpPr>
          <p:cNvPr id="3" name="ZoneTexte 2"/>
          <p:cNvSpPr txBox="1"/>
          <p:nvPr/>
        </p:nvSpPr>
        <p:spPr>
          <a:xfrm>
            <a:off x="0" y="-27384"/>
            <a:ext cx="9036496" cy="7017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 smtClean="0"/>
              <a:t>Technical Design review 24-25th</a:t>
            </a:r>
          </a:p>
          <a:p>
            <a:endParaRPr lang="en-US" dirty="0" smtClean="0"/>
          </a:p>
          <a:p>
            <a:r>
              <a:rPr lang="en-US" dirty="0" smtClean="0"/>
              <a:t>Agenda: web page</a:t>
            </a:r>
          </a:p>
          <a:p>
            <a:r>
              <a:rPr lang="en-US" dirty="0" smtClean="0">
                <a:hlinkClick r:id="rId2" action="ppaction://hlinkfile"/>
              </a:rPr>
              <a:t>https://indico.cern.ch/event/617300/</a:t>
            </a:r>
            <a:endParaRPr lang="en-US" dirty="0" smtClean="0"/>
          </a:p>
          <a:p>
            <a:r>
              <a:rPr lang="en-US" dirty="0" smtClean="0">
                <a:hlinkClick r:id="rId3" action="ppaction://hlinkfile"/>
              </a:rPr>
              <a:t>https://indico.fnal.gov/conferenceDisplay.py?confId=13906</a:t>
            </a:r>
            <a:endParaRPr lang="en-US" dirty="0" smtClean="0"/>
          </a:p>
          <a:p>
            <a:r>
              <a:rPr lang="en-US" dirty="0" smtClean="0"/>
              <a:t>As reminder the charge letter is also reported here: </a:t>
            </a:r>
            <a:r>
              <a:rPr lang="en-US" dirty="0" smtClean="0">
                <a:hlinkClick r:id="rId4"/>
              </a:rPr>
              <a:t>http://docs.dunescience.org:8080/cgi-bin/ShowDocument?docid=2587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>
                <a:sym typeface="Wingdings" panose="05000000000000000000" pitchFamily="2" charset="2"/>
              </a:rPr>
              <a:t></a:t>
            </a:r>
            <a:r>
              <a:rPr lang="en-US" dirty="0" smtClean="0"/>
              <a:t>Slides in preparation, make detailed technical material</a:t>
            </a:r>
          </a:p>
          <a:p>
            <a:r>
              <a:rPr lang="en-US" dirty="0" smtClean="0"/>
              <a:t>Speakers use half of the allocated time to recall the main points and the second half to go through the technical material depending on the committee's questions</a:t>
            </a:r>
          </a:p>
          <a:p>
            <a:r>
              <a:rPr lang="en-US" dirty="0" smtClean="0"/>
              <a:t>We will have to post the presentations in advance on Tuesday 18th</a:t>
            </a:r>
          </a:p>
          <a:p>
            <a:r>
              <a:rPr lang="en-US" dirty="0" smtClean="0"/>
              <a:t>Planning to collect the draft slides for internal review already since this evening (no later than Friday) at </a:t>
            </a:r>
            <a:r>
              <a:rPr lang="en-US" dirty="0" smtClean="0">
                <a:hlinkClick r:id="rId5" action="ppaction://hlinkfile"/>
              </a:rPr>
              <a:t>http://lbnodemo.ethz.ch:8080/Plone/wa105/protodune-dual-phase-technical-design-review</a:t>
            </a:r>
            <a:endParaRPr lang="en-US" dirty="0" smtClean="0"/>
          </a:p>
          <a:p>
            <a:endParaRPr lang="en-US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 smtClean="0"/>
              <a:t>Schedule update (Dominique)</a:t>
            </a:r>
          </a:p>
          <a:p>
            <a:r>
              <a:rPr lang="en-US" dirty="0" smtClean="0"/>
              <a:t>This new schedule will be presented at the technical design review</a:t>
            </a:r>
          </a:p>
          <a:p>
            <a:endParaRPr lang="en-US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 smtClean="0"/>
              <a:t>Presentations by </a:t>
            </a:r>
            <a:r>
              <a:rPr lang="en-US" dirty="0" err="1" smtClean="0"/>
              <a:t>Cosimo</a:t>
            </a:r>
            <a:r>
              <a:rPr lang="en-US" dirty="0" smtClean="0"/>
              <a:t> and Franco connected to the review: finalization of SC and SFT chimneys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 err="1" smtClean="0"/>
              <a:t>Animesh</a:t>
            </a:r>
            <a:r>
              <a:rPr lang="en-US" dirty="0" smtClean="0"/>
              <a:t> (continuation of the discussion at last meeting on the electrical elements, some news on module 0 production </a:t>
            </a:r>
            <a:r>
              <a:rPr lang="en-US" dirty="0" smtClean="0">
                <a:sym typeface="Wingdings" panose="05000000000000000000" pitchFamily="2" charset="2"/>
              </a:rPr>
              <a:t> related to production readiness review as discussed last time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547055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7851</TotalTime>
  <Words>24</Words>
  <Application>Microsoft Office PowerPoint</Application>
  <PresentationFormat>Affichage à l'écran (4:3)</PresentationFormat>
  <Paragraphs>22</Paragraphs>
  <Slides>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4" baseType="lpstr">
      <vt:lpstr>Thème Office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Dario Autiero</dc:creator>
  <cp:lastModifiedBy>Dario Autiero</cp:lastModifiedBy>
  <cp:revision>241</cp:revision>
  <dcterms:created xsi:type="dcterms:W3CDTF">2015-04-08T06:38:53Z</dcterms:created>
  <dcterms:modified xsi:type="dcterms:W3CDTF">2017-04-12T10:37:23Z</dcterms:modified>
</cp:coreProperties>
</file>