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6" r:id="rId3"/>
    <p:sldId id="301" r:id="rId4"/>
    <p:sldId id="303" r:id="rId5"/>
    <p:sldId id="30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43" autoAdjust="0"/>
    <p:restoredTop sz="93089"/>
  </p:normalViewPr>
  <p:slideViewPr>
    <p:cSldViewPr snapToGrid="0" snapToObjects="1" showGuides="1">
      <p:cViewPr>
        <p:scale>
          <a:sx n="103" d="100"/>
          <a:sy n="103" d="100"/>
        </p:scale>
        <p:origin x="2264" y="28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gpgrid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fifemon.fnal.gov</a:t>
            </a:r>
            <a:r>
              <a:rPr lang="en-US" dirty="0">
                <a:hlinkClick r:id="rId3"/>
              </a:rPr>
              <a:t>/monitor/dashboard/</a:t>
            </a:r>
            <a:r>
              <a:rPr lang="en-US" dirty="0" err="1">
                <a:hlinkClick r:id="rId3"/>
              </a:rPr>
              <a:t>db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scd</a:t>
            </a:r>
            <a:r>
              <a:rPr lang="en-US" dirty="0">
                <a:hlinkClick r:id="rId3"/>
              </a:rPr>
              <a:t>-summary-</a:t>
            </a:r>
            <a:r>
              <a:rPr lang="en-US" dirty="0" err="1">
                <a:hlinkClick r:id="rId3"/>
              </a:rPr>
              <a:t>gpgrid</a:t>
            </a:r>
            <a:r>
              <a:rPr lang="en-US" dirty="0">
                <a:hlinkClick r:id="rId3"/>
              </a:rPr>
              <a:t>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Starting drain of affected nodes for upcoming network maintenance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</a:t>
            </a:r>
            <a:r>
              <a:rPr lang="en-US" dirty="0" smtClean="0"/>
              <a:t>Operations (onsite only)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4/17/17</a:t>
            </a:fld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17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CMS production still light.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More intensity frontier experiments capitalized on empty slots (mostly nova and </a:t>
            </a:r>
            <a:r>
              <a:rPr lang="en-US" dirty="0" err="1" smtClean="0"/>
              <a:t>microboone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4/17/17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8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https://fifemon.fnal.gov/monitor/dashboard/db/scd-summary-fife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</a:t>
            </a:r>
            <a:r>
              <a:rPr lang="en-US" dirty="0" smtClean="0"/>
              <a:t>Operations (combined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4/17/17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8" b="16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7D9F378-1991-BE4E-8AF8-00866E17B6CD}" type="datetime1">
              <a:rPr lang="en-US" smtClean="0"/>
              <a:t>4/17/17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b="4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17229</TotalTime>
  <Words>83</Words>
  <Application>Microsoft Macintosh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FIFE Operations (onsite only)</vt:lpstr>
      <vt:lpstr>CMS Operations</vt:lpstr>
      <vt:lpstr>FIFE Operations (combined</vt:lpstr>
      <vt:lpstr>CMS LPC Operations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cp:lastPrinted>2014-01-20T19:40:21Z</cp:lastPrinted>
  <dcterms:created xsi:type="dcterms:W3CDTF">2016-11-14T19:42:34Z</dcterms:created>
  <dcterms:modified xsi:type="dcterms:W3CDTF">2017-04-17T19:43:06Z</dcterms:modified>
</cp:coreProperties>
</file>