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8"/>
  </p:notesMasterIdLst>
  <p:handoutMasterIdLst>
    <p:handoutMasterId r:id="rId9"/>
  </p:handoutMasterIdLst>
  <p:sldIdLst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47"/>
  </p:normalViewPr>
  <p:slideViewPr>
    <p:cSldViewPr snapToGrid="0" snapToObjects="1" showGuides="1">
      <p:cViewPr varScale="1">
        <p:scale>
          <a:sx n="142" d="100"/>
          <a:sy n="142" d="100"/>
        </p:scale>
        <p:origin x="1448" y="168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4/17/17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5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Bakken | Lab Status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95E8-96EB-4806-B30F-2AFFD0F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  <p:sldLayoutId id="2147484123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89" y="0"/>
            <a:ext cx="7690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License Denials </a:t>
            </a:r>
            <a:r>
              <a:rPr lang="mr-IN" dirty="0" smtClean="0"/>
              <a:t>–</a:t>
            </a:r>
            <a:r>
              <a:rPr lang="en-US" smtClean="0"/>
              <a:t> </a:t>
            </a:r>
            <a:r>
              <a:rPr lang="en-US" smtClean="0"/>
              <a:t>7.0 </a:t>
            </a:r>
            <a:r>
              <a:rPr lang="en-US" dirty="0" err="1" smtClean="0"/>
              <a:t>hrs</a:t>
            </a:r>
            <a:r>
              <a:rPr lang="en-US" dirty="0" smtClean="0"/>
              <a:t> lost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53294"/>
            <a:ext cx="9144000" cy="175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1478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3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681</TotalTime>
  <Words>23</Words>
  <Application>Microsoft Macintosh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Geneva</vt:lpstr>
      <vt:lpstr>Helvetica</vt:lpstr>
      <vt:lpstr>ＭＳ Ｐゴシック</vt:lpstr>
      <vt:lpstr>Arial</vt:lpstr>
      <vt:lpstr>Fermilab_PPT_090815</vt:lpstr>
      <vt:lpstr>PowerPoint Presentation</vt:lpstr>
      <vt:lpstr>Engineering License Denials – 7.0 hrs lost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52</cp:revision>
  <cp:lastPrinted>2014-01-20T19:40:21Z</cp:lastPrinted>
  <dcterms:created xsi:type="dcterms:W3CDTF">2016-10-10T16:25:21Z</dcterms:created>
  <dcterms:modified xsi:type="dcterms:W3CDTF">2017-04-17T17:27:30Z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