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1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1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8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2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7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1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3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15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1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4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807DD-A08C-6246-A089-EBD369511215}" type="datetimeFigureOut">
              <a:rPr lang="en-US" smtClean="0"/>
              <a:t>4/14/17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6656-C062-AC4A-81EA-FD20106EB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5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DUNE ND Design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960"/>
            <a:ext cx="8229600" cy="563404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1. a joint session with the long baseline working group on the</a:t>
            </a:r>
          </a:p>
          <a:p>
            <a:r>
              <a:rPr lang="en-US" dirty="0"/>
              <a:t>   scientific requirements</a:t>
            </a:r>
          </a:p>
          <a:p>
            <a:endParaRPr lang="en-US" dirty="0"/>
          </a:p>
          <a:p>
            <a:r>
              <a:rPr lang="en-US" dirty="0"/>
              <a:t>2. Progress and plan for the post-task force long-term efforts</a:t>
            </a:r>
          </a:p>
          <a:p>
            <a:endParaRPr lang="en-US" dirty="0"/>
          </a:p>
          <a:p>
            <a:r>
              <a:rPr lang="en-US" dirty="0"/>
              <a:t>3. Studies on key processes for establishing requirements for designing</a:t>
            </a:r>
          </a:p>
          <a:p>
            <a:r>
              <a:rPr lang="en-US" dirty="0"/>
              <a:t>    the ND</a:t>
            </a:r>
          </a:p>
          <a:p>
            <a:endParaRPr lang="en-US" dirty="0"/>
          </a:p>
          <a:p>
            <a:r>
              <a:rPr lang="en-US" dirty="0"/>
              <a:t>4. Pros and cons of having a magnetic field</a:t>
            </a:r>
          </a:p>
          <a:p>
            <a:endParaRPr lang="en-US" dirty="0"/>
          </a:p>
          <a:p>
            <a:r>
              <a:rPr lang="en-US" dirty="0"/>
              <a:t>5. Conceptual designs of </a:t>
            </a:r>
            <a:r>
              <a:rPr lang="en-US" dirty="0" smtClean="0"/>
              <a:t>ND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Need about three 1.5</a:t>
            </a:r>
            <a:r>
              <a:rPr lang="en-US" dirty="0"/>
              <a:t>-hr sessions and one 1.5 hour joint session with the Long-Baseline WG.</a:t>
            </a:r>
          </a:p>
        </p:txBody>
      </p:sp>
    </p:spTree>
    <p:extLst>
      <p:ext uri="{BB962C8B-B14F-4D97-AF65-F5344CB8AC3E}">
        <p14:creationId xmlns:p14="http://schemas.microsoft.com/office/powerpoint/2010/main" val="97620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DUNE ND Design Group</vt:lpstr>
    </vt:vector>
  </TitlesOfParts>
  <Company>University of California at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ND Design Group</dc:title>
  <dc:creator>Kam-Biu Luk</dc:creator>
  <cp:lastModifiedBy>Kam-Biu Luk</cp:lastModifiedBy>
  <cp:revision>1</cp:revision>
  <dcterms:created xsi:type="dcterms:W3CDTF">2017-04-14T13:43:48Z</dcterms:created>
  <dcterms:modified xsi:type="dcterms:W3CDTF">2017-04-14T13:47:04Z</dcterms:modified>
</cp:coreProperties>
</file>