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334" r:id="rId3"/>
    <p:sldId id="326" r:id="rId4"/>
    <p:sldId id="336" r:id="rId5"/>
    <p:sldId id="299" r:id="rId6"/>
    <p:sldId id="337" r:id="rId7"/>
    <p:sldId id="33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0FF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1736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4/24/17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4/24/17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4/24/17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4/24/17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larsoft/wiki/Breaking_Changes#Update-to-GCC-6" TargetMode="External"/><Relationship Id="rId4" Type="http://schemas.openxmlformats.org/officeDocument/2006/relationships/hyperlink" Target="https://cdcvs.fnal.gov/redmine/projects/larsoft/wiki/Updating_code_to_GCC_6" TargetMode="External"/><Relationship Id="rId5" Type="http://schemas.openxmlformats.org/officeDocument/2006/relationships/hyperlink" Target="https://cdcvs.fnal.gov/redmine/issues/16129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larsoft/wiki/LArSoft_release_lis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rsoft.org/register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shep.fnal.gov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Saba Sehrish</a:t>
            </a:r>
          </a:p>
          <a:p>
            <a:r>
              <a:rPr lang="en-US" dirty="0" smtClean="0"/>
              <a:t>04/25/17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LArSoft</a:t>
            </a:r>
            <a:r>
              <a:rPr lang="en-US" dirty="0"/>
              <a:t> Coordination Meeting </a:t>
            </a:r>
          </a:p>
          <a:p>
            <a:r>
              <a:rPr lang="en-US" i="1" dirty="0"/>
              <a:t>Release and project report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95" y="4040128"/>
            <a:ext cx="848660" cy="8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Erica Snider </a:t>
            </a:r>
          </a:p>
          <a:p>
            <a:r>
              <a:rPr lang="en-US" dirty="0" smtClean="0"/>
              <a:t>Vito </a:t>
            </a:r>
            <a:r>
              <a:rPr lang="en-US" dirty="0"/>
              <a:t>di Benedetto </a:t>
            </a:r>
            <a:endParaRPr lang="en-US" dirty="0" smtClean="0"/>
          </a:p>
          <a:p>
            <a:r>
              <a:rPr lang="en-US" dirty="0" smtClean="0"/>
              <a:t>Giuseppe </a:t>
            </a:r>
            <a:r>
              <a:rPr lang="en-US" dirty="0" err="1"/>
              <a:t>Cerati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Lynn </a:t>
            </a:r>
            <a:r>
              <a:rPr lang="en-US" dirty="0" err="1"/>
              <a:t>Garren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Katherine </a:t>
            </a:r>
            <a:r>
              <a:rPr lang="en-US" dirty="0" err="1"/>
              <a:t>Lato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Gianluca</a:t>
            </a:r>
            <a:r>
              <a:rPr lang="en-US" dirty="0" smtClean="0"/>
              <a:t> </a:t>
            </a:r>
            <a:r>
              <a:rPr lang="en-US" dirty="0"/>
              <a:t>Petrillo </a:t>
            </a:r>
            <a:endParaRPr lang="en-US" dirty="0" smtClean="0"/>
          </a:p>
          <a:p>
            <a:r>
              <a:rPr lang="en-US" dirty="0" smtClean="0"/>
              <a:t>Saba </a:t>
            </a:r>
            <a:r>
              <a:rPr lang="en-US" dirty="0"/>
              <a:t>Sehrish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Team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1" y="0"/>
            <a:ext cx="645893" cy="6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457234"/>
            <a:ext cx="8686800" cy="427877"/>
          </a:xfrm>
        </p:spPr>
        <p:txBody>
          <a:bodyPr/>
          <a:lstStyle/>
          <a:p>
            <a:r>
              <a:rPr lang="en-US" dirty="0"/>
              <a:t>Today's agenda and speakers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 and project report </a:t>
            </a:r>
            <a:r>
              <a:rPr lang="en-US" dirty="0" smtClean="0"/>
              <a:t>(Saba Sehrish) </a:t>
            </a:r>
            <a:endParaRPr lang="en-US" dirty="0"/>
          </a:p>
          <a:p>
            <a:r>
              <a:rPr lang="en-US" dirty="0" smtClean="0"/>
              <a:t>DS@HEP Workshop Announcement (Saba Sehrish)</a:t>
            </a:r>
          </a:p>
          <a:p>
            <a:r>
              <a:rPr lang="en-US" dirty="0" smtClean="0"/>
              <a:t>Updates </a:t>
            </a:r>
            <a:r>
              <a:rPr lang="en-US" dirty="0"/>
              <a:t>and improvements to </a:t>
            </a:r>
            <a:r>
              <a:rPr lang="en-US" dirty="0" err="1" smtClean="0"/>
              <a:t>project.py</a:t>
            </a:r>
            <a:r>
              <a:rPr lang="en-US" dirty="0" smtClean="0"/>
              <a:t> (Herb Greenlee)</a:t>
            </a:r>
          </a:p>
          <a:p>
            <a:r>
              <a:rPr lang="en-US" dirty="0"/>
              <a:t>Profiling </a:t>
            </a:r>
            <a:r>
              <a:rPr lang="en-US" dirty="0" err="1"/>
              <a:t>LArTest</a:t>
            </a:r>
            <a:r>
              <a:rPr lang="en-US" dirty="0"/>
              <a:t> with </a:t>
            </a:r>
            <a:r>
              <a:rPr lang="en-US" dirty="0" err="1" smtClean="0"/>
              <a:t>Open|Speedshop</a:t>
            </a:r>
            <a:r>
              <a:rPr lang="en-US" dirty="0" smtClean="0"/>
              <a:t> (Soon </a:t>
            </a:r>
            <a:r>
              <a:rPr lang="en-US" dirty="0"/>
              <a:t>Yung Jun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CI </a:t>
            </a:r>
            <a:r>
              <a:rPr lang="en-US" dirty="0"/>
              <a:t>update (Vito di Benedetto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Off-plane charge recovery in LArG4 (</a:t>
            </a:r>
            <a:r>
              <a:rPr lang="en-US" sz="2400" dirty="0" err="1" smtClean="0"/>
              <a:t>Gianluca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dirty="0" smtClean="0"/>
              <a:t>AOB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1" y="0"/>
            <a:ext cx="645893" cy="6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457234"/>
            <a:ext cx="8686800" cy="427877"/>
          </a:xfrm>
        </p:spPr>
        <p:txBody>
          <a:bodyPr/>
          <a:lstStyle/>
          <a:p>
            <a:r>
              <a:rPr lang="en-US" dirty="0" smtClean="0"/>
              <a:t>Releases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check the </a:t>
            </a:r>
            <a:r>
              <a:rPr lang="en-US" dirty="0" smtClean="0">
                <a:hlinkClick r:id="rId2"/>
              </a:rPr>
              <a:t>release notes </a:t>
            </a:r>
            <a:r>
              <a:rPr lang="en-US" dirty="0" smtClean="0"/>
              <a:t>every week</a:t>
            </a:r>
          </a:p>
          <a:p>
            <a:r>
              <a:rPr lang="en-US" dirty="0" smtClean="0"/>
              <a:t>Two weeks ago (Integration release) v06_32_00 on 4/13/2017</a:t>
            </a:r>
          </a:p>
          <a:p>
            <a:pPr lvl="1"/>
            <a:r>
              <a:rPr lang="en-US" sz="2400" dirty="0" smtClean="0"/>
              <a:t>First </a:t>
            </a:r>
            <a:r>
              <a:rPr lang="en-US" sz="2400" dirty="0"/>
              <a:t>release with </a:t>
            </a:r>
            <a:r>
              <a:rPr lang="en-US" sz="2400" dirty="0" err="1"/>
              <a:t>gcc</a:t>
            </a:r>
            <a:r>
              <a:rPr lang="en-US" sz="2400" dirty="0"/>
              <a:t> </a:t>
            </a:r>
            <a:r>
              <a:rPr lang="en-US" sz="2400" dirty="0" smtClean="0"/>
              <a:t>6.3.0</a:t>
            </a:r>
          </a:p>
          <a:p>
            <a:pPr lvl="1"/>
            <a:r>
              <a:rPr lang="en-US" dirty="0"/>
              <a:t>Support added for Sierra with SIP disabled and Ubuntu LTS 16</a:t>
            </a:r>
          </a:p>
          <a:p>
            <a:pPr lvl="1"/>
            <a:r>
              <a:rPr lang="en-US" dirty="0"/>
              <a:t>Please see the </a:t>
            </a:r>
            <a:r>
              <a:rPr lang="en-US" dirty="0">
                <a:hlinkClick r:id="rId3"/>
              </a:rPr>
              <a:t>Breaking Changes Notes</a:t>
            </a:r>
            <a:r>
              <a:rPr lang="en-US" dirty="0"/>
              <a:t> and the </a:t>
            </a:r>
            <a:r>
              <a:rPr lang="en-US" dirty="0">
                <a:hlinkClick r:id="rId4"/>
              </a:rPr>
              <a:t>GCC 6 migration</a:t>
            </a:r>
            <a:r>
              <a:rPr lang="en-US" dirty="0"/>
              <a:t> page</a:t>
            </a:r>
          </a:p>
          <a:p>
            <a:r>
              <a:rPr lang="en-US" dirty="0" smtClean="0"/>
              <a:t>Last week (Production release) v06_33_00 on 4/19/2017</a:t>
            </a:r>
            <a:endParaRPr lang="en-US" dirty="0"/>
          </a:p>
          <a:p>
            <a:pPr lvl="1"/>
            <a:r>
              <a:rPr lang="en-US" sz="2400" dirty="0" smtClean="0"/>
              <a:t>changes </a:t>
            </a:r>
            <a:r>
              <a:rPr lang="en-US" sz="2400" dirty="0"/>
              <a:t>to develop since </a:t>
            </a:r>
            <a:r>
              <a:rPr lang="en-US" sz="2400" dirty="0" smtClean="0"/>
              <a:t>v06_32_00</a:t>
            </a:r>
          </a:p>
          <a:p>
            <a:pPr lvl="1"/>
            <a:r>
              <a:rPr lang="en-US" sz="2400" dirty="0" smtClean="0"/>
              <a:t>ICARUS </a:t>
            </a:r>
            <a:r>
              <a:rPr lang="en-US" sz="2400" dirty="0"/>
              <a:t>geometry view </a:t>
            </a:r>
            <a:r>
              <a:rPr lang="en-US" sz="2400" dirty="0" smtClean="0"/>
              <a:t>support</a:t>
            </a:r>
          </a:p>
          <a:p>
            <a:pPr lvl="1"/>
            <a:r>
              <a:rPr lang="en-US" sz="2400" dirty="0" smtClean="0"/>
              <a:t>resolution </a:t>
            </a:r>
            <a:r>
              <a:rPr lang="en-US" sz="2400" dirty="0"/>
              <a:t>of </a:t>
            </a:r>
            <a:r>
              <a:rPr lang="en-US" sz="2400" dirty="0">
                <a:hlinkClick r:id="rId5" tooltip="Can't find nearest wire for position (Resolved)"/>
              </a:rPr>
              <a:t>#</a:t>
            </a:r>
            <a:r>
              <a:rPr lang="en-US" sz="2400" dirty="0" smtClean="0">
                <a:hlinkClick r:id="rId5" tooltip="Can't find nearest wire for position (Resolved)"/>
              </a:rPr>
              <a:t>16129</a:t>
            </a:r>
            <a:r>
              <a:rPr lang="en-US" sz="2400" dirty="0" smtClean="0"/>
              <a:t> </a:t>
            </a:r>
          </a:p>
          <a:p>
            <a:pPr lvl="2"/>
            <a:r>
              <a:rPr lang="en-US" dirty="0" smtClean="0"/>
              <a:t>Please see </a:t>
            </a:r>
            <a:r>
              <a:rPr lang="en-US" dirty="0" err="1" smtClean="0"/>
              <a:t>Gianluca’s</a:t>
            </a:r>
            <a:r>
              <a:rPr lang="en-US" dirty="0" smtClean="0"/>
              <a:t> talk on </a:t>
            </a:r>
            <a:r>
              <a:rPr lang="en-US" dirty="0"/>
              <a:t>Off-plane charge recovery in LArG4 </a:t>
            </a:r>
            <a:endParaRPr lang="en-US" dirty="0" smtClean="0"/>
          </a:p>
          <a:p>
            <a:r>
              <a:rPr lang="en-US" dirty="0" smtClean="0"/>
              <a:t>This week</a:t>
            </a:r>
          </a:p>
          <a:p>
            <a:pPr lvl="1"/>
            <a:r>
              <a:rPr lang="en-US" dirty="0" smtClean="0"/>
              <a:t>No merge </a:t>
            </a:r>
            <a:r>
              <a:rPr lang="en-US" smtClean="0"/>
              <a:t>requests yet</a:t>
            </a:r>
          </a:p>
          <a:p>
            <a:pPr lvl="1"/>
            <a:r>
              <a:rPr lang="en-US" smtClean="0"/>
              <a:t>Ongoing work </a:t>
            </a:r>
            <a:r>
              <a:rPr lang="en-US"/>
              <a:t>to provide a test release with both genie v2_12_4 and geant4 v4_10_3_p01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1" y="0"/>
            <a:ext cx="645893" cy="6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Registration is </a:t>
            </a:r>
            <a:r>
              <a:rPr lang="en-US" b="1"/>
              <a:t>now </a:t>
            </a:r>
            <a:r>
              <a:rPr lang="en-US" b="1" smtClean="0"/>
              <a:t>OPEN at </a:t>
            </a:r>
            <a:r>
              <a:rPr lang="en-US" smtClean="0">
                <a:hlinkClick r:id="rId2"/>
              </a:rPr>
              <a:t>larsoft.org</a:t>
            </a:r>
            <a:r>
              <a:rPr lang="en-US" dirty="0" smtClean="0">
                <a:hlinkClick r:id="rId2"/>
              </a:rPr>
              <a:t>/register</a:t>
            </a:r>
            <a:endParaRPr lang="en-US" dirty="0"/>
          </a:p>
          <a:p>
            <a:r>
              <a:rPr lang="en-US" dirty="0" smtClean="0"/>
              <a:t>Topics  </a:t>
            </a:r>
            <a:endParaRPr lang="en-US" dirty="0" smtClean="0"/>
          </a:p>
          <a:p>
            <a:pPr lvl="1"/>
            <a:r>
              <a:rPr lang="en-US" dirty="0" smtClean="0"/>
              <a:t>SPACK build system tutorial</a:t>
            </a:r>
          </a:p>
          <a:p>
            <a:pPr lvl="2"/>
            <a:r>
              <a:rPr lang="en-US" dirty="0" smtClean="0"/>
              <a:t>In depth, hands-on exploration of features, how to </a:t>
            </a:r>
            <a:r>
              <a:rPr lang="en-US" dirty="0" err="1" smtClean="0"/>
              <a:t>confgure</a:t>
            </a:r>
            <a:r>
              <a:rPr lang="en-US" dirty="0" smtClean="0"/>
              <a:t> builds </a:t>
            </a:r>
          </a:p>
          <a:p>
            <a:pPr lvl="1"/>
            <a:r>
              <a:rPr lang="en-US" dirty="0" smtClean="0"/>
              <a:t>Introduction to concurrency</a:t>
            </a:r>
            <a:endParaRPr lang="en-US" dirty="0"/>
          </a:p>
          <a:p>
            <a:pPr lvl="2"/>
            <a:r>
              <a:rPr lang="en-US" dirty="0" smtClean="0"/>
              <a:t>What this means, why it is important, what it implies for your code in advance of multi-threaded </a:t>
            </a:r>
            <a:r>
              <a:rPr lang="en-US" i="1" dirty="0" smtClean="0"/>
              <a:t>art </a:t>
            </a:r>
            <a:r>
              <a:rPr lang="en-US" dirty="0" smtClean="0"/>
              <a:t>release </a:t>
            </a:r>
          </a:p>
          <a:p>
            <a:pPr lvl="1"/>
            <a:r>
              <a:rPr lang="en-US" dirty="0" smtClean="0"/>
              <a:t>Debugging and profiling tutorial</a:t>
            </a:r>
          </a:p>
          <a:p>
            <a:pPr lvl="2"/>
            <a:r>
              <a:rPr lang="en-US" dirty="0" smtClean="0"/>
              <a:t>Back by popular demand </a:t>
            </a:r>
          </a:p>
          <a:p>
            <a:pPr lvl="1"/>
            <a:r>
              <a:rPr lang="en-US" dirty="0" smtClean="0"/>
              <a:t>New CI system features and configuration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40FF"/>
                </a:solidFill>
              </a:rPr>
              <a:t>Questions? Comments? Suggestions? </a:t>
            </a:r>
            <a:r>
              <a:rPr lang="en-US" dirty="0" err="1" smtClean="0">
                <a:solidFill>
                  <a:srgbClr val="FF40FF"/>
                </a:solidFill>
              </a:rPr>
              <a:t>larsoft-team@fnal.gov</a:t>
            </a:r>
            <a:r>
              <a:rPr lang="en-US" dirty="0" smtClean="0">
                <a:solidFill>
                  <a:srgbClr val="FF40FF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Workshop, Tuesday June 20,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1" y="0"/>
            <a:ext cx="645893" cy="6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LArG4 </a:t>
            </a:r>
            <a:r>
              <a:rPr lang="en-US" dirty="0"/>
              <a:t>re-factoring project </a:t>
            </a:r>
          </a:p>
          <a:p>
            <a:pPr lvl="1"/>
            <a:r>
              <a:rPr lang="en-US" dirty="0"/>
              <a:t>No report this week </a:t>
            </a:r>
            <a:endParaRPr lang="en-US" dirty="0" smtClean="0"/>
          </a:p>
          <a:p>
            <a:r>
              <a:rPr lang="en-US" dirty="0" smtClean="0"/>
              <a:t>CI </a:t>
            </a:r>
            <a:r>
              <a:rPr lang="en-US" dirty="0"/>
              <a:t>system operations </a:t>
            </a:r>
            <a:endParaRPr lang="en-US" dirty="0" smtClean="0"/>
          </a:p>
          <a:p>
            <a:pPr lvl="1"/>
            <a:r>
              <a:rPr lang="en-US" dirty="0" smtClean="0"/>
              <a:t>(Vito </a:t>
            </a:r>
            <a:r>
              <a:rPr lang="en-US" dirty="0"/>
              <a:t>di </a:t>
            </a:r>
            <a:r>
              <a:rPr lang="en-US" dirty="0" smtClean="0"/>
              <a:t>Benedetto)</a:t>
            </a:r>
          </a:p>
          <a:p>
            <a:r>
              <a:rPr lang="en-US" dirty="0" smtClean="0"/>
              <a:t>Usability</a:t>
            </a:r>
            <a:r>
              <a:rPr lang="en-US" dirty="0"/>
              <a:t>: </a:t>
            </a:r>
            <a:r>
              <a:rPr lang="en-US" dirty="0" smtClean="0"/>
              <a:t>associations (Saba Sehrish)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report this week </a:t>
            </a:r>
            <a:endParaRPr lang="en-US" dirty="0" smtClean="0"/>
          </a:p>
          <a:p>
            <a:r>
              <a:rPr lang="en-US" dirty="0" smtClean="0"/>
              <a:t>Profiling </a:t>
            </a:r>
            <a:r>
              <a:rPr lang="en-US" dirty="0"/>
              <a:t>and optimization project </a:t>
            </a:r>
          </a:p>
          <a:p>
            <a:pPr lvl="1"/>
            <a:r>
              <a:rPr lang="en-US" dirty="0"/>
              <a:t>No report this week </a:t>
            </a:r>
            <a:endParaRPr lang="en-US" dirty="0" smtClean="0"/>
          </a:p>
          <a:p>
            <a:r>
              <a:rPr lang="en-US" dirty="0" err="1" smtClean="0"/>
              <a:t>LArSoft</a:t>
            </a:r>
            <a:r>
              <a:rPr lang="en-US" dirty="0" smtClean="0"/>
              <a:t> </a:t>
            </a:r>
            <a:r>
              <a:rPr lang="en-US" dirty="0"/>
              <a:t>documentation </a:t>
            </a:r>
            <a:r>
              <a:rPr lang="en-US" dirty="0" smtClean="0"/>
              <a:t>(Katherine </a:t>
            </a:r>
            <a:r>
              <a:rPr lang="en-US" dirty="0" err="1" smtClean="0"/>
              <a:t>Lato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No report this week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on-going sub-projects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1" y="0"/>
            <a:ext cx="645893" cy="6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07" y="971550"/>
            <a:ext cx="7810498" cy="505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the workshop at </a:t>
            </a:r>
            <a:r>
              <a:rPr lang="en-US" dirty="0" smtClean="0">
                <a:hlinkClick r:id="rId3"/>
              </a:rPr>
              <a:t>dshep.fnal.gov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1" y="0"/>
            <a:ext cx="645893" cy="6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8523</TotalTime>
  <Words>232</Words>
  <Application>Microsoft Macintosh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Geneva</vt:lpstr>
      <vt:lpstr>Helvetica</vt:lpstr>
      <vt:lpstr>ＭＳ Ｐゴシック</vt:lpstr>
      <vt:lpstr>Arial</vt:lpstr>
      <vt:lpstr>Fermilab_PowerPoint_Template_090915</vt:lpstr>
      <vt:lpstr>PowerPoint Presentation</vt:lpstr>
      <vt:lpstr>LArSoft Team </vt:lpstr>
      <vt:lpstr>Today's agenda and speakers </vt:lpstr>
      <vt:lpstr>Releases</vt:lpstr>
      <vt:lpstr>LArSoft Workshop, Tuesday June 20, 2017</vt:lpstr>
      <vt:lpstr>Status of on-going sub-projects </vt:lpstr>
      <vt:lpstr>Register for the workshop at dshep.fnal.gov </vt:lpstr>
    </vt:vector>
  </TitlesOfParts>
  <Company>Sandbox Studio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Saba Sehrish</cp:lastModifiedBy>
  <cp:revision>338</cp:revision>
  <cp:lastPrinted>2017-04-24T17:11:05Z</cp:lastPrinted>
  <dcterms:created xsi:type="dcterms:W3CDTF">2014-01-03T20:18:13Z</dcterms:created>
  <dcterms:modified xsi:type="dcterms:W3CDTF">2017-04-25T02:05:33Z</dcterms:modified>
</cp:coreProperties>
</file>