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265" r:id="rId3"/>
    <p:sldId id="289" r:id="rId4"/>
    <p:sldId id="288" r:id="rId5"/>
    <p:sldId id="278" r:id="rId6"/>
    <p:sldId id="292" r:id="rId7"/>
    <p:sldId id="291" r:id="rId8"/>
    <p:sldId id="284" r:id="rId9"/>
    <p:sldId id="266" r:id="rId10"/>
    <p:sldId id="283" r:id="rId11"/>
    <p:sldId id="286" r:id="rId12"/>
    <p:sldId id="287" r:id="rId13"/>
    <p:sldId id="29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02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B4051BF-2301-4D05-8F12-F151A68C66EA}" type="datetime1">
              <a:rPr lang="en-US" altLang="en-US" smtClean="0"/>
              <a:t>4/28/2017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5D07C9D-CA74-4C3B-8C22-8E49391FE229}" type="datetime1">
              <a:rPr lang="en-US" altLang="en-US" smtClean="0"/>
              <a:t>4/28/2017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D57410-A2FE-4511-84BC-D25609A6E6E9}" type="datetime1">
              <a:rPr lang="en-US" altLang="en-US" smtClean="0"/>
              <a:t>4/28/2017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7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MI/RR Machine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Kyle J. Hazelwood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28,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Permit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242" name="Picture 2" descr="http://www-bd.fnal.gov/MICharts/mi_week_permit_line_char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50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Permit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1266" name="Picture 2" descr="http://www-bd.fnal.gov/MICharts/rr_week_permit_line_char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54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4335790" y="333992"/>
            <a:ext cx="5794048" cy="4121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Summary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BLM node failures</a:t>
            </a:r>
          </a:p>
          <a:p>
            <a:pPr lvl="1"/>
            <a:r>
              <a:rPr lang="en-US" sz="1400" dirty="0"/>
              <a:t>Less frequent</a:t>
            </a:r>
          </a:p>
          <a:p>
            <a:r>
              <a:rPr lang="en-US" sz="1400" dirty="0"/>
              <a:t>MI 520 vacuum </a:t>
            </a:r>
          </a:p>
          <a:p>
            <a:pPr lvl="1"/>
            <a:r>
              <a:rPr lang="en-US" sz="1400" dirty="0"/>
              <a:t>Started having trouble Friday night</a:t>
            </a:r>
          </a:p>
          <a:p>
            <a:pPr lvl="1"/>
            <a:r>
              <a:rPr lang="en-US" sz="1400" dirty="0"/>
              <a:t>Had problems all weekend</a:t>
            </a:r>
          </a:p>
          <a:p>
            <a:pPr lvl="1"/>
            <a:r>
              <a:rPr lang="en-US" sz="1400" dirty="0"/>
              <a:t>Monday started not being able to recover</a:t>
            </a:r>
          </a:p>
          <a:p>
            <a:pPr lvl="1"/>
            <a:r>
              <a:rPr lang="en-US" sz="1400" dirty="0"/>
              <a:t>Tuesday access to investigate</a:t>
            </a:r>
          </a:p>
          <a:p>
            <a:pPr lvl="1"/>
            <a:r>
              <a:rPr lang="en-US" sz="1400" dirty="0"/>
              <a:t>Tuesday evening found O-ring leaking in 521 </a:t>
            </a:r>
            <a:r>
              <a:rPr lang="en-US" sz="1400" dirty="0" err="1"/>
              <a:t>ecloud</a:t>
            </a:r>
            <a:r>
              <a:rPr lang="en-US" sz="1400" dirty="0"/>
              <a:t> section</a:t>
            </a:r>
          </a:p>
          <a:p>
            <a:pPr lvl="1"/>
            <a:r>
              <a:rPr lang="en-US" sz="1400" dirty="0"/>
              <a:t>Wednesday morning replaced O-ring but didn’t hold</a:t>
            </a:r>
          </a:p>
          <a:p>
            <a:pPr lvl="1"/>
            <a:r>
              <a:rPr lang="en-US" sz="1400" dirty="0"/>
              <a:t>Wednesday afternoon welded beam pipe flanges</a:t>
            </a:r>
          </a:p>
          <a:p>
            <a:pPr lvl="1"/>
            <a:r>
              <a:rPr lang="en-US" sz="1400" dirty="0"/>
              <a:t>Beam to </a:t>
            </a:r>
            <a:r>
              <a:rPr lang="en-US" sz="1400" dirty="0" err="1"/>
              <a:t>NuMI</a:t>
            </a:r>
            <a:r>
              <a:rPr lang="en-US" sz="1400" dirty="0"/>
              <a:t> by Thursday morning</a:t>
            </a:r>
          </a:p>
          <a:p>
            <a:pPr lvl="1"/>
            <a:r>
              <a:rPr lang="en-US" sz="1400" dirty="0"/>
              <a:t>Beam to Switchyard Thursday afternoon</a:t>
            </a:r>
          </a:p>
          <a:p>
            <a:r>
              <a:rPr lang="en-US" sz="1400" dirty="0"/>
              <a:t>Tuesday-Wednesday access</a:t>
            </a:r>
          </a:p>
          <a:p>
            <a:pPr lvl="1"/>
            <a:r>
              <a:rPr lang="en-US" sz="1400" dirty="0"/>
              <a:t>Repairing 520 vacuum</a:t>
            </a:r>
          </a:p>
          <a:p>
            <a:pPr lvl="1"/>
            <a:r>
              <a:rPr lang="en-US" sz="1400" dirty="0"/>
              <a:t>MI20 LCW supply temp RTD replaced</a:t>
            </a:r>
          </a:p>
          <a:p>
            <a:pPr lvl="1"/>
            <a:r>
              <a:rPr lang="en-US" sz="1400" dirty="0"/>
              <a:t>MI52 sump discharge confirmed broke</a:t>
            </a:r>
          </a:p>
          <a:p>
            <a:pPr lvl="2"/>
            <a:r>
              <a:rPr lang="en-US" sz="1400" dirty="0"/>
              <a:t>Scoped discharge end. Were only able to look 31 </a:t>
            </a:r>
            <a:r>
              <a:rPr lang="en-US" sz="1400" dirty="0" err="1"/>
              <a:t>ft</a:t>
            </a:r>
            <a:r>
              <a:rPr lang="en-US" sz="1400" dirty="0"/>
              <a:t> in before blocked by gravel and mud</a:t>
            </a:r>
          </a:p>
          <a:p>
            <a:pPr lvl="1"/>
            <a:r>
              <a:rPr lang="en-US" sz="1400" dirty="0"/>
              <a:t>SEY measurement</a:t>
            </a:r>
          </a:p>
          <a:p>
            <a:pPr lvl="1"/>
            <a:r>
              <a:rPr lang="en-US" sz="1400" dirty="0"/>
              <a:t>DALE run</a:t>
            </a:r>
          </a:p>
          <a:p>
            <a:pPr lvl="1"/>
            <a:r>
              <a:rPr lang="en-US" sz="1400" dirty="0"/>
              <a:t>Confirmed some broken sumps in MI RF region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718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60183"/>
            <a:ext cx="8672513" cy="4953535"/>
          </a:xfrm>
        </p:spPr>
      </p:pic>
    </p:spTree>
    <p:extLst>
      <p:ext uri="{BB962C8B-B14F-4D97-AF65-F5344CB8AC3E}">
        <p14:creationId xmlns:p14="http://schemas.microsoft.com/office/powerpoint/2010/main" val="401012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Switchyard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60183"/>
            <a:ext cx="8672513" cy="4953535"/>
          </a:xfrm>
        </p:spPr>
      </p:pic>
    </p:spTree>
    <p:extLst>
      <p:ext uri="{BB962C8B-B14F-4D97-AF65-F5344CB8AC3E}">
        <p14:creationId xmlns:p14="http://schemas.microsoft.com/office/powerpoint/2010/main" val="367068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Power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29962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24403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75376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71135692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400</TotalTime>
  <Words>245</Words>
  <Application>Microsoft Office PowerPoint</Application>
  <PresentationFormat>On-screen Show (4:3)</PresentationFormat>
  <Paragraphs>75</Paragraphs>
  <Slides>12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MI/RR Machine Status</vt:lpstr>
      <vt:lpstr>Main Injector Performance</vt:lpstr>
      <vt:lpstr>Recycler Performance</vt:lpstr>
      <vt:lpstr>Switchyard Performance</vt:lpstr>
      <vt:lpstr>NuMI Power</vt:lpstr>
      <vt:lpstr>Main Injector Downtime</vt:lpstr>
      <vt:lpstr>Main Injector Downtime</vt:lpstr>
      <vt:lpstr>Recycler Downtime</vt:lpstr>
      <vt:lpstr>Recycler Downtime</vt:lpstr>
      <vt:lpstr>Main Injector Permit</vt:lpstr>
      <vt:lpstr>Recycler Permit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Status</dc:title>
  <dc:creator>Kyle J. Hazelwood x4429 14740N</dc:creator>
  <cp:lastModifiedBy>Kyle J. Hazelwood x4429 14740N</cp:lastModifiedBy>
  <cp:revision>49</cp:revision>
  <cp:lastPrinted>2014-01-20T19:40:21Z</cp:lastPrinted>
  <dcterms:created xsi:type="dcterms:W3CDTF">2016-02-03T15:43:43Z</dcterms:created>
  <dcterms:modified xsi:type="dcterms:W3CDTF">2017-04-28T13:36:57Z</dcterms:modified>
</cp:coreProperties>
</file>