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3" autoAdjust="0"/>
    <p:restoredTop sz="94647"/>
  </p:normalViewPr>
  <p:slideViewPr>
    <p:cSldViewPr snapToGrid="0" snapToObjects="1" showGuides="1">
      <p:cViewPr varScale="1">
        <p:scale>
          <a:sx n="96" d="100"/>
          <a:sy n="96" d="100"/>
        </p:scale>
        <p:origin x="1262" y="82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5/1/17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5/1/17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5/1/17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5/1/17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5/1/17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Bakken | Lab Status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95E8-96EB-4806-B30F-2AFFD0F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5/1/17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33" y="0"/>
            <a:ext cx="76607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 xsi:nil="true"/>
    <_dlc_DocIdUrl xmlns="0684d57e-1e2d-4e4e-b964-3c7a0f1fc74b">
      <Url xsi:nil="true"/>
      <Description xsi:nil="true"/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398DA2-0880-4491-AB88-C1C517F3271A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0684d57e-1e2d-4e4e-b964-3c7a0f1fc74b"/>
    <ds:schemaRef ds:uri="http://purl.org/dc/terms/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907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Geneva</vt:lpstr>
      <vt:lpstr>Helvetica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Kayla Decker x 34402N</cp:lastModifiedBy>
  <cp:revision>86</cp:revision>
  <cp:lastPrinted>2014-01-20T19:40:21Z</cp:lastPrinted>
  <dcterms:created xsi:type="dcterms:W3CDTF">2016-10-10T16:25:21Z</dcterms:created>
  <dcterms:modified xsi:type="dcterms:W3CDTF">2017-05-01T19:40:24Z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