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5"/>
  </p:sldMasterIdLst>
  <p:notesMasterIdLst>
    <p:notesMasterId r:id="rId7"/>
  </p:notesMasterIdLst>
  <p:handoutMasterIdLst>
    <p:handoutMasterId r:id="rId8"/>
  </p:handoutMasterIdLst>
  <p:sldIdLst>
    <p:sldId id="275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0504E"/>
    <a:srgbClr val="4E4E4E"/>
    <a:srgbClr val="404040"/>
    <a:srgbClr val="004C97"/>
    <a:srgbClr val="63666A"/>
    <a:srgbClr val="99D6EA"/>
    <a:srgbClr val="505050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3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262" y="82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6" b="25769"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Bakken | Lab Status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95E8-96EB-4806-B30F-2AFFD0F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  <p:sldLayoutId id="2147484123" r:id="rId8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33" y="0"/>
            <a:ext cx="76607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89877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FE7BB5D23BA4AA35FAE13869F3B54" ma:contentTypeVersion="53" ma:contentTypeDescription="Create a new document." ma:contentTypeScope="" ma:versionID="8635348765deb783bdcd1e4bb47c714e">
  <xsd:schema xmlns:xsd="http://www.w3.org/2001/XMLSchema" xmlns:xs="http://www.w3.org/2001/XMLSchema" xmlns:p="http://schemas.microsoft.com/office/2006/metadata/properties" xmlns:ns2="0684d57e-1e2d-4e4e-b964-3c7a0f1fc74b" targetNamespace="http://schemas.microsoft.com/office/2006/metadata/properties" ma:root="true" ma:fieldsID="21611531ee49f553ae99eab5cdc38f4c" ns2:_="">
    <xsd:import namespace="0684d57e-1e2d-4e4e-b964-3c7a0f1fc74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d57e-1e2d-4e4e-b964-3c7a0f1fc74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84d57e-1e2d-4e4e-b964-3c7a0f1fc74b" xsi:nil="true"/>
    <_dlc_DocIdUrl xmlns="0684d57e-1e2d-4e4e-b964-3c7a0f1fc74b">
      <Url xsi:nil="true"/>
      <Description xsi:nil="true"/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6930A03-3E86-4F29-B76F-DC98600019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84d57e-1e2d-4e4e-b964-3c7a0f1fc7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23D9AC-A352-45C3-9D41-6DEDD6873F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398DA2-0880-4491-AB88-C1C517F3271A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0684d57e-1e2d-4e4e-b964-3c7a0f1fc74b"/>
    <ds:schemaRef ds:uri="http://purl.org/dc/terms/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21B44067-3C20-4A85-8F84-EC2D972C469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Fermilab_PowerPoint_Template_090915</Template>
  <TotalTime>907</TotalTime>
  <Words>8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Geneva</vt:lpstr>
      <vt:lpstr>Helvetica</vt:lpstr>
      <vt:lpstr>Fermilab_PPT_090815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CCD Impact Metrics</dc:title>
  <dc:creator>Jon A Bakken</dc:creator>
  <cp:lastModifiedBy>Kayla Decker x 34402N</cp:lastModifiedBy>
  <cp:revision>86</cp:revision>
  <cp:lastPrinted>2014-01-20T19:40:21Z</cp:lastPrinted>
  <dcterms:created xsi:type="dcterms:W3CDTF">2016-10-10T16:25:21Z</dcterms:created>
  <dcterms:modified xsi:type="dcterms:W3CDTF">2017-05-01T19:40:24Z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4569070e-5849-4da7-892c-bfcd53620a21</vt:lpwstr>
  </property>
  <property fmtid="{D5CDD505-2E9C-101B-9397-08002B2CF9AE}" pid="3" name="ContentTypeId">
    <vt:lpwstr>0x010100C6DFE7BB5D23BA4AA35FAE13869F3B54</vt:lpwstr>
  </property>
</Properties>
</file>