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8" r:id="rId2"/>
    <p:sldId id="261" r:id="rId3"/>
    <p:sldId id="267" r:id="rId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85" autoAdjust="0"/>
    <p:restoredTop sz="94701" autoAdjust="0"/>
  </p:normalViewPr>
  <p:slideViewPr>
    <p:cSldViewPr>
      <p:cViewPr>
        <p:scale>
          <a:sx n="75" d="100"/>
          <a:sy n="75" d="100"/>
        </p:scale>
        <p:origin x="-120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617FC5-5A14-45B4-A930-623D6CA502FF}" type="datetimeFigureOut">
              <a:rPr lang="en-US" smtClean="0"/>
              <a:t>5/3/2017</a:t>
            </a:fld>
            <a:endParaRPr lang="en-US"/>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71297F-CFE2-405B-ABA3-0F1DE85DC703}" type="slidenum">
              <a:rPr lang="en-US" smtClean="0"/>
              <a:t>‹N°›</a:t>
            </a:fld>
            <a:endParaRPr lang="en-US"/>
          </a:p>
        </p:txBody>
      </p:sp>
    </p:spTree>
    <p:extLst>
      <p:ext uri="{BB962C8B-B14F-4D97-AF65-F5344CB8AC3E}">
        <p14:creationId xmlns:p14="http://schemas.microsoft.com/office/powerpoint/2010/main" val="1806309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9"/>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8F053C66-38A5-4EDF-A1F0-9518A59843CE}" type="datetime1">
              <a:rPr lang="fr-FR" smtClean="0"/>
              <a:t>03/05/2017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5B3F9BD7-6C6A-43D2-9961-2D231F5119BC}" type="datetime1">
              <a:rPr lang="fr-FR" smtClean="0"/>
              <a:t>03/05/2017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2"/>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42"/>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3836EE59-D582-476B-A672-7FE0F0836F6C}" type="datetime1">
              <a:rPr lang="fr-FR" smtClean="0"/>
              <a:t>03/05/2017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43357113-0B08-4CA8-AD79-89C9386E079B}" type="datetime1">
              <a:rPr lang="fr-FR" smtClean="0"/>
              <a:t>03/05/2017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4"/>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675298A-4493-4555-AF60-0E5C3D9A0B65}" type="datetime1">
              <a:rPr lang="fr-FR" smtClean="0"/>
              <a:t>03/05/2017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98B8BF6B-6850-4DAC-9C32-E8409B1C1C4B}" type="datetime1">
              <a:rPr lang="fr-FR" smtClean="0"/>
              <a:t>03/05/2017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6A8E0354-C442-46A8-A26E-F98EECBE3381}" type="datetime1">
              <a:rPr lang="fr-FR" smtClean="0"/>
              <a:t>03/05/2017</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CA9A0496-4837-4C7C-9E9F-9C1230407DA6}" type="datetime1">
              <a:rPr lang="fr-FR" smtClean="0"/>
              <a:t>03/05/2017</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EADAAAF-E699-4FE5-A4C5-3F6A9E197CF8}" type="datetime1">
              <a:rPr lang="fr-FR" smtClean="0"/>
              <a:t>03/05/2017</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2"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D2FEEC7-6118-44A3-9ABB-0B4E679181C0}" type="datetime1">
              <a:rPr lang="fr-FR" smtClean="0"/>
              <a:t>03/05/2017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B48BF54-434B-4B0C-8A16-8800E668DBE8}" type="datetime1">
              <a:rPr lang="fr-FR" smtClean="0"/>
              <a:t>03/05/2017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83A4E5-9C72-43A5-9DB3-223269071940}" type="datetime1">
              <a:rPr lang="fr-FR" smtClean="0"/>
              <a:t>03/05/2017</a:t>
            </a:fld>
            <a:endParaRPr lang="fr-BE"/>
          </a:p>
        </p:txBody>
      </p:sp>
      <p:sp>
        <p:nvSpPr>
          <p:cNvPr id="5" name="Espace réservé du pied de page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1"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23528" y="476676"/>
            <a:ext cx="5436681" cy="954107"/>
          </a:xfrm>
          <a:prstGeom prst="rect">
            <a:avLst/>
          </a:prstGeom>
          <a:noFill/>
        </p:spPr>
        <p:txBody>
          <a:bodyPr wrap="non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smtClean="0"/>
              <a:t>Technical </a:t>
            </a:r>
            <a:r>
              <a:rPr lang="en-US" sz="2800" b="1" dirty="0"/>
              <a:t>B</a:t>
            </a:r>
            <a:r>
              <a:rPr lang="en-US" sz="2800" b="1" dirty="0" smtClean="0"/>
              <a:t>oard Meeting, 3/5/2017</a:t>
            </a:r>
          </a:p>
          <a:p>
            <a:endParaRPr lang="en-US" sz="2800" b="1" dirty="0" smtClean="0"/>
          </a:p>
        </p:txBody>
      </p:sp>
      <p:sp>
        <p:nvSpPr>
          <p:cNvPr id="5" name="Espace réservé du numéro de diapositive 4"/>
          <p:cNvSpPr>
            <a:spLocks noGrp="1"/>
          </p:cNvSpPr>
          <p:nvPr>
            <p:ph type="sldNum" sz="quarter" idx="12"/>
          </p:nvPr>
        </p:nvSpPr>
        <p:spPr/>
        <p:txBody>
          <a:bodyPr/>
          <a:lstStyle/>
          <a:p>
            <a:fld id="{CF4668DC-857F-487D-BFFA-8C0CA5037977}" type="slidenum">
              <a:rPr lang="en-US" smtClean="0"/>
              <a:t>1</a:t>
            </a:fld>
            <a:endParaRPr lang="en-US" dirty="0"/>
          </a:p>
        </p:txBody>
      </p:sp>
    </p:spTree>
    <p:extLst>
      <p:ext uri="{BB962C8B-B14F-4D97-AF65-F5344CB8AC3E}">
        <p14:creationId xmlns:p14="http://schemas.microsoft.com/office/powerpoint/2010/main" val="23555929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en-US" smtClean="0"/>
              <a:t>2</a:t>
            </a:fld>
            <a:endParaRPr lang="en-US"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938" y="52388"/>
            <a:ext cx="8620125" cy="6753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93815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en-US" smtClean="0"/>
              <a:t>3</a:t>
            </a:fld>
            <a:endParaRPr lang="en-US" dirty="0"/>
          </a:p>
        </p:txBody>
      </p:sp>
      <p:sp>
        <p:nvSpPr>
          <p:cNvPr id="3" name="ZoneTexte 2"/>
          <p:cNvSpPr txBox="1"/>
          <p:nvPr/>
        </p:nvSpPr>
        <p:spPr>
          <a:xfrm>
            <a:off x="0" y="-27384"/>
            <a:ext cx="9036496" cy="5078313"/>
          </a:xfrm>
          <a:prstGeom prst="rect">
            <a:avLst/>
          </a:prstGeom>
          <a:noFill/>
        </p:spPr>
        <p:txBody>
          <a:bodyPr wrap="square" rtlCol="0">
            <a:spAutoFit/>
          </a:bodyPr>
          <a:lstStyle/>
          <a:p>
            <a:pPr marL="285750" indent="-285750">
              <a:buFont typeface="Wingdings" panose="05000000000000000000" pitchFamily="2" charset="2"/>
              <a:buChar char="Ø"/>
            </a:pPr>
            <a:r>
              <a:rPr lang="en-US" dirty="0" smtClean="0"/>
              <a:t>Joint TB-SB meeting today due to  skipped slot </a:t>
            </a:r>
            <a:r>
              <a:rPr lang="en-US" dirty="0"/>
              <a:t> </a:t>
            </a:r>
            <a:r>
              <a:rPr lang="en-US" smtClean="0"/>
              <a:t>for the</a:t>
            </a:r>
            <a:r>
              <a:rPr lang="en-US" smtClean="0"/>
              <a:t>  </a:t>
            </a:r>
            <a:r>
              <a:rPr lang="en-US" dirty="0" smtClean="0"/>
              <a:t>Technical Design review of last week</a:t>
            </a:r>
          </a:p>
          <a:p>
            <a:pPr marL="285750" indent="-285750">
              <a:buFont typeface="Wingdings" panose="05000000000000000000" pitchFamily="2" charset="2"/>
              <a:buChar char="Ø"/>
            </a:pPr>
            <a:endParaRPr lang="en-US" dirty="0" smtClean="0"/>
          </a:p>
          <a:p>
            <a:pPr marL="285750" indent="-285750">
              <a:buFont typeface="Wingdings" panose="05000000000000000000" pitchFamily="2" charset="2"/>
              <a:buChar char="Ø"/>
            </a:pPr>
            <a:r>
              <a:rPr lang="en-US" dirty="0" smtClean="0"/>
              <a:t>Technical Design review was successfully passed, good feedback by the chairman F. Terranova and Eric James who reported about it within DUNE. The Review committee will deliver its report  by May 5th. Then two weeks to reply formally on our side to a few recommendations included in the report. </a:t>
            </a:r>
          </a:p>
          <a:p>
            <a:pPr marL="285750" indent="-285750">
              <a:buFont typeface="Wingdings" panose="05000000000000000000" pitchFamily="2" charset="2"/>
              <a:buChar char="Ø"/>
            </a:pPr>
            <a:endParaRPr lang="en-US" dirty="0"/>
          </a:p>
          <a:p>
            <a:r>
              <a:rPr lang="en-US" dirty="0" smtClean="0"/>
              <a:t>Many thanks to all speakers and colleagues who contributed to the review !</a:t>
            </a:r>
          </a:p>
          <a:p>
            <a:endParaRPr lang="fr-FR" dirty="0" smtClean="0"/>
          </a:p>
          <a:p>
            <a:endParaRPr lang="en-US" dirty="0" smtClean="0"/>
          </a:p>
          <a:p>
            <a:pPr marL="285750" indent="-285750">
              <a:buFont typeface="Wingdings" panose="05000000000000000000" pitchFamily="2" charset="2"/>
              <a:buChar char="Ø"/>
            </a:pPr>
            <a:r>
              <a:rPr lang="en-US" dirty="0" smtClean="0"/>
              <a:t>Today main focus on the Field Cage module zero results in order to give green light on our side to the FC production readiness review  </a:t>
            </a:r>
            <a:r>
              <a:rPr lang="en-US" dirty="0" smtClean="0">
                <a:sym typeface="Wingdings" panose="05000000000000000000" pitchFamily="2" charset="2"/>
              </a:rPr>
              <a:t></a:t>
            </a:r>
            <a:r>
              <a:rPr lang="en-US" dirty="0" smtClean="0"/>
              <a:t>Reports by Jae and </a:t>
            </a:r>
            <a:r>
              <a:rPr lang="en-US" dirty="0" err="1" smtClean="0"/>
              <a:t>Animesh</a:t>
            </a:r>
            <a:r>
              <a:rPr lang="en-US" dirty="0" smtClean="0"/>
              <a:t> + tests of raw FRP material samples  requested by </a:t>
            </a:r>
            <a:r>
              <a:rPr lang="en-US" dirty="0" err="1" smtClean="0"/>
              <a:t>Adamo</a:t>
            </a:r>
            <a:r>
              <a:rPr lang="en-US" dirty="0" smtClean="0"/>
              <a:t> to Jae performed at CERN</a:t>
            </a:r>
          </a:p>
          <a:p>
            <a:endParaRPr lang="en-US" dirty="0" smtClean="0"/>
          </a:p>
          <a:p>
            <a:pPr marL="285750" indent="-285750">
              <a:buFont typeface="Wingdings" panose="05000000000000000000" pitchFamily="2" charset="2"/>
              <a:buChar char="Ø"/>
            </a:pPr>
            <a:endParaRPr lang="en-US" dirty="0" smtClean="0"/>
          </a:p>
          <a:p>
            <a:pPr marL="285750" indent="-285750">
              <a:buFont typeface="Wingdings" panose="05000000000000000000" pitchFamily="2" charset="2"/>
              <a:buChar char="Ø"/>
            </a:pPr>
            <a:r>
              <a:rPr lang="en-US" dirty="0" smtClean="0"/>
              <a:t>Update on cathode supporting structure simulations and design following the Technical Design review (Laura, </a:t>
            </a:r>
            <a:r>
              <a:rPr lang="en-US" dirty="0" err="1" smtClean="0"/>
              <a:t>Adamo</a:t>
            </a:r>
            <a:r>
              <a:rPr lang="en-US" dirty="0" smtClean="0"/>
              <a:t>)</a:t>
            </a:r>
          </a:p>
          <a:p>
            <a:endParaRPr lang="en-US" dirty="0" smtClean="0"/>
          </a:p>
        </p:txBody>
      </p:sp>
    </p:spTree>
    <p:extLst>
      <p:ext uri="{BB962C8B-B14F-4D97-AF65-F5344CB8AC3E}">
        <p14:creationId xmlns:p14="http://schemas.microsoft.com/office/powerpoint/2010/main" val="1725470556"/>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7862</TotalTime>
  <Words>155</Words>
  <Application>Microsoft Office PowerPoint</Application>
  <PresentationFormat>Affichage à l'écran (4:3)</PresentationFormat>
  <Paragraphs>15</Paragraphs>
  <Slides>3</Slides>
  <Notes>0</Notes>
  <HiddenSlides>0</HiddenSlides>
  <MMClips>0</MMClips>
  <ScaleCrop>false</ScaleCrop>
  <HeadingPairs>
    <vt:vector size="4" baseType="variant">
      <vt:variant>
        <vt:lpstr>Thème</vt:lpstr>
      </vt:variant>
      <vt:variant>
        <vt:i4>1</vt:i4>
      </vt:variant>
      <vt:variant>
        <vt:lpstr>Titres des diapositives</vt:lpstr>
      </vt:variant>
      <vt:variant>
        <vt:i4>3</vt:i4>
      </vt:variant>
    </vt:vector>
  </HeadingPairs>
  <TitlesOfParts>
    <vt:vector size="4" baseType="lpstr">
      <vt:lpstr>Thème Office</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Dario Autiero</dc:creator>
  <cp:lastModifiedBy>Dario Autiero</cp:lastModifiedBy>
  <cp:revision>246</cp:revision>
  <dcterms:created xsi:type="dcterms:W3CDTF">2015-04-08T06:38:53Z</dcterms:created>
  <dcterms:modified xsi:type="dcterms:W3CDTF">2017-05-03T11:39:40Z</dcterms:modified>
</cp:coreProperties>
</file>