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6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5/1/2017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5/1/2017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955" y="2450915"/>
            <a:ext cx="5238750" cy="3933825"/>
          </a:xfrm>
          <a:prstGeom prst="rect">
            <a:avLst/>
          </a:prstGeom>
        </p:spPr>
      </p:pic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692755" y="2764371"/>
            <a:ext cx="7526338" cy="1139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Accelerator Stat</a:t>
            </a:r>
            <a:r>
              <a:rPr lang="en-US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Helvetica" panose="020B0604020202020204" pitchFamily="34" charset="0"/>
                <a:ea typeface="Geneva" pitchFamily="121" charset="-128"/>
              </a:rPr>
              <a:t>us Report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74911" y="5344673"/>
            <a:ext cx="7526338" cy="14890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Friday</a:t>
            </a:r>
          </a:p>
          <a:p>
            <a:pPr eaLnBrk="1" hangingPunct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5-1-17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0" y="65654"/>
            <a:ext cx="8675688" cy="5668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1200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sz="1200" b="1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xfrm>
            <a:off x="6729477" y="6515100"/>
            <a:ext cx="1584407" cy="2413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5-1--17  2017</a:t>
            </a: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596" y="6420883"/>
            <a:ext cx="2162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Weekend  accelerator 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" y="41463"/>
            <a:ext cx="41728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04040"/>
                </a:solidFill>
              </a:rPr>
              <a:t>Friday Day</a:t>
            </a:r>
            <a:endParaRPr lang="en-US" sz="1200" dirty="0">
              <a:solidFill>
                <a:srgbClr val="404040"/>
              </a:solidFill>
            </a:endParaRPr>
          </a:p>
          <a:p>
            <a:r>
              <a:rPr lang="en-US" sz="1200" dirty="0">
                <a:solidFill>
                  <a:srgbClr val="404040"/>
                </a:solidFill>
              </a:rPr>
              <a:t>F2 manhole to check sump (Meson)</a:t>
            </a:r>
          </a:p>
          <a:p>
            <a:r>
              <a:rPr lang="en-US" sz="1200" dirty="0">
                <a:solidFill>
                  <a:srgbClr val="404040"/>
                </a:solidFill>
              </a:rPr>
              <a:t>RRRF1 issues </a:t>
            </a:r>
          </a:p>
          <a:p>
            <a:endParaRPr lang="en-US" sz="1200" dirty="0">
              <a:solidFill>
                <a:srgbClr val="404040"/>
              </a:solidFill>
            </a:endParaRPr>
          </a:p>
          <a:p>
            <a:r>
              <a:rPr lang="en-US" sz="1200" b="1" dirty="0">
                <a:solidFill>
                  <a:srgbClr val="404040"/>
                </a:solidFill>
              </a:rPr>
              <a:t>Friday Evening – </a:t>
            </a:r>
            <a:r>
              <a:rPr lang="en-US" sz="1200" dirty="0">
                <a:solidFill>
                  <a:srgbClr val="404040"/>
                </a:solidFill>
              </a:rPr>
              <a:t>quiet</a:t>
            </a:r>
          </a:p>
          <a:p>
            <a:r>
              <a:rPr lang="en-US" sz="1200" b="1" dirty="0">
                <a:solidFill>
                  <a:srgbClr val="404040"/>
                </a:solidFill>
              </a:rPr>
              <a:t>Saturday Owl  -  </a:t>
            </a:r>
            <a:r>
              <a:rPr lang="en-US" sz="1200" dirty="0">
                <a:solidFill>
                  <a:srgbClr val="404040"/>
                </a:solidFill>
              </a:rPr>
              <a:t>quiet</a:t>
            </a:r>
          </a:p>
          <a:p>
            <a:endParaRPr lang="en-US" sz="1200" dirty="0">
              <a:solidFill>
                <a:srgbClr val="404040"/>
              </a:solidFill>
            </a:endParaRPr>
          </a:p>
          <a:p>
            <a:r>
              <a:rPr lang="en-US" sz="1200" b="1" dirty="0">
                <a:solidFill>
                  <a:srgbClr val="404040"/>
                </a:solidFill>
              </a:rPr>
              <a:t>Saturday Day +</a:t>
            </a:r>
            <a:endParaRPr lang="en-US" sz="1200" dirty="0">
              <a:solidFill>
                <a:srgbClr val="404040"/>
              </a:solidFill>
            </a:endParaRPr>
          </a:p>
          <a:p>
            <a:r>
              <a:rPr lang="en-US" sz="1200" dirty="0">
                <a:solidFill>
                  <a:srgbClr val="404040"/>
                </a:solidFill>
              </a:rPr>
              <a:t>MIPS QF ground fault, ~15k</a:t>
            </a:r>
            <a:r>
              <a:rPr lang="el-GR" sz="1200" dirty="0">
                <a:solidFill>
                  <a:srgbClr val="404040"/>
                </a:solidFill>
              </a:rPr>
              <a:t>Ω</a:t>
            </a:r>
            <a:r>
              <a:rPr lang="en-US" sz="1200" dirty="0">
                <a:solidFill>
                  <a:srgbClr val="404040"/>
                </a:solidFill>
              </a:rPr>
              <a:t>.</a:t>
            </a:r>
          </a:p>
          <a:p>
            <a:r>
              <a:rPr lang="en-US" sz="1200" dirty="0">
                <a:solidFill>
                  <a:srgbClr val="404040"/>
                </a:solidFill>
              </a:rPr>
              <a:t>   --somewhere between penetration &amp;607. </a:t>
            </a:r>
          </a:p>
          <a:p>
            <a:r>
              <a:rPr lang="en-US" sz="1200" dirty="0">
                <a:solidFill>
                  <a:srgbClr val="404040"/>
                </a:solidFill>
              </a:rPr>
              <a:t>   --went away during isolation process </a:t>
            </a:r>
          </a:p>
          <a:p>
            <a:endParaRPr lang="en-US" sz="1200" dirty="0">
              <a:solidFill>
                <a:srgbClr val="404040"/>
              </a:solidFill>
            </a:endParaRPr>
          </a:p>
          <a:p>
            <a:r>
              <a:rPr lang="en-US" sz="1200" b="1" dirty="0">
                <a:solidFill>
                  <a:srgbClr val="404040"/>
                </a:solidFill>
              </a:rPr>
              <a:t>Sunday Owl+</a:t>
            </a:r>
            <a:endParaRPr lang="en-US" sz="1200" dirty="0">
              <a:solidFill>
                <a:srgbClr val="404040"/>
              </a:solidFill>
            </a:endParaRPr>
          </a:p>
          <a:p>
            <a:r>
              <a:rPr lang="en-US" sz="1200" dirty="0">
                <a:solidFill>
                  <a:srgbClr val="404040"/>
                </a:solidFill>
              </a:rPr>
              <a:t>Beam by 0300</a:t>
            </a:r>
          </a:p>
          <a:p>
            <a:r>
              <a:rPr lang="en-US" sz="1200" dirty="0">
                <a:solidFill>
                  <a:srgbClr val="404040"/>
                </a:solidFill>
              </a:rPr>
              <a:t>Vacuum a little high at septa (delay </a:t>
            </a:r>
            <a:r>
              <a:rPr lang="en-US" sz="1200" dirty="0" err="1">
                <a:solidFill>
                  <a:srgbClr val="404040"/>
                </a:solidFill>
              </a:rPr>
              <a:t>swyd</a:t>
            </a:r>
            <a:r>
              <a:rPr lang="en-US" sz="1200" dirty="0">
                <a:solidFill>
                  <a:srgbClr val="404040"/>
                </a:solidFill>
              </a:rPr>
              <a:t>)</a:t>
            </a:r>
          </a:p>
          <a:p>
            <a:r>
              <a:rPr lang="en-US" sz="1200" dirty="0">
                <a:solidFill>
                  <a:srgbClr val="404040"/>
                </a:solidFill>
              </a:rPr>
              <a:t>Access F2 manhole to hook up </a:t>
            </a:r>
            <a:r>
              <a:rPr lang="en-US" sz="1200" dirty="0" err="1">
                <a:solidFill>
                  <a:srgbClr val="404040"/>
                </a:solidFill>
              </a:rPr>
              <a:t>Grindex</a:t>
            </a:r>
            <a:r>
              <a:rPr lang="en-US" sz="1200" dirty="0">
                <a:solidFill>
                  <a:srgbClr val="404040"/>
                </a:solidFill>
              </a:rPr>
              <a:t>.</a:t>
            </a:r>
          </a:p>
          <a:p>
            <a:endParaRPr lang="en-US" sz="1200" dirty="0">
              <a:solidFill>
                <a:srgbClr val="404040"/>
              </a:solidFill>
            </a:endParaRPr>
          </a:p>
          <a:p>
            <a:r>
              <a:rPr lang="en-US" sz="1200" b="1" dirty="0">
                <a:solidFill>
                  <a:srgbClr val="404040"/>
                </a:solidFill>
              </a:rPr>
              <a:t>Sunday Day+</a:t>
            </a:r>
          </a:p>
          <a:p>
            <a:r>
              <a:rPr lang="en-US" sz="1200" dirty="0">
                <a:solidFill>
                  <a:srgbClr val="404040"/>
                </a:solidFill>
              </a:rPr>
              <a:t>MC7 ODH alarm</a:t>
            </a:r>
          </a:p>
          <a:p>
            <a:r>
              <a:rPr lang="en-US" sz="1200" dirty="0">
                <a:solidFill>
                  <a:srgbClr val="404040"/>
                </a:solidFill>
              </a:rPr>
              <a:t>  --disable beam, fix today.</a:t>
            </a:r>
          </a:p>
          <a:p>
            <a:endParaRPr lang="en-US" sz="1200" dirty="0">
              <a:solidFill>
                <a:srgbClr val="404040"/>
              </a:solidFill>
            </a:endParaRPr>
          </a:p>
          <a:p>
            <a:r>
              <a:rPr lang="en-US" sz="1200" b="1" dirty="0">
                <a:solidFill>
                  <a:srgbClr val="404040"/>
                </a:solidFill>
              </a:rPr>
              <a:t>Monday Owl+</a:t>
            </a:r>
          </a:p>
          <a:p>
            <a:r>
              <a:rPr lang="en-US" sz="1200" dirty="0">
                <a:solidFill>
                  <a:srgbClr val="404040"/>
                </a:solidFill>
              </a:rPr>
              <a:t>MI-52 vacuum problems</a:t>
            </a:r>
          </a:p>
          <a:p>
            <a:r>
              <a:rPr lang="en-US" sz="1200" dirty="0">
                <a:solidFill>
                  <a:srgbClr val="404040"/>
                </a:solidFill>
              </a:rPr>
              <a:t>  --go to BNB only.</a:t>
            </a:r>
          </a:p>
          <a:p>
            <a:r>
              <a:rPr lang="en-US" sz="1200" dirty="0">
                <a:solidFill>
                  <a:srgbClr val="404040"/>
                </a:solidFill>
              </a:rPr>
              <a:t>MI20-62 access at 0700.</a:t>
            </a:r>
          </a:p>
          <a:p>
            <a:endParaRPr lang="en-US" sz="1200" dirty="0">
              <a:solidFill>
                <a:srgbClr val="404040"/>
              </a:solidFill>
            </a:endParaRPr>
          </a:p>
          <a:p>
            <a:endParaRPr lang="en-US" sz="1200" dirty="0">
              <a:solidFill>
                <a:srgbClr val="404040"/>
              </a:solidFill>
            </a:endParaRPr>
          </a:p>
          <a:p>
            <a:endParaRPr lang="en-US" sz="1200" dirty="0">
              <a:solidFill>
                <a:srgbClr val="404040"/>
              </a:solidFill>
            </a:endParaRPr>
          </a:p>
          <a:p>
            <a:endParaRPr lang="en-US" sz="1200" dirty="0">
              <a:solidFill>
                <a:srgbClr val="404040"/>
              </a:solidFill>
            </a:endParaRPr>
          </a:p>
          <a:p>
            <a:endParaRPr lang="en-US" sz="1200" dirty="0">
              <a:solidFill>
                <a:srgbClr val="40404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697400" y="890097"/>
            <a:ext cx="6230679" cy="44504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592</TotalTime>
  <Words>117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Accelerator Status Report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 status report</dc:title>
  <dc:creator>bd-cap-ccdesk</dc:creator>
  <cp:lastModifiedBy>bd-cap-ccdesk</cp:lastModifiedBy>
  <cp:revision>47</cp:revision>
  <cp:lastPrinted>2014-01-20T19:40:21Z</cp:lastPrinted>
  <dcterms:created xsi:type="dcterms:W3CDTF">2015-11-22T20:18:26Z</dcterms:created>
  <dcterms:modified xsi:type="dcterms:W3CDTF">2017-05-01T13:25:45Z</dcterms:modified>
</cp:coreProperties>
</file>