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0"/>
  </p:notesMasterIdLst>
  <p:handoutMasterIdLst>
    <p:handoutMasterId r:id="rId11"/>
  </p:handoutMasterIdLst>
  <p:sldIdLst>
    <p:sldId id="265" r:id="rId3"/>
    <p:sldId id="272" r:id="rId4"/>
    <p:sldId id="275" r:id="rId5"/>
    <p:sldId id="270" r:id="rId6"/>
    <p:sldId id="277" r:id="rId7"/>
    <p:sldId id="280" r:id="rId8"/>
    <p:sldId id="287" r:id="rId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7020304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769833D1-230D-4688-9C50-574C0C3ACBBE}" type="datetimeFigureOut">
              <a:rPr lang="en-US" altLang="en-US"/>
              <a:pPr/>
              <a:t>5/5/2017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9FA79D08-40D4-4F39-BAF5-E0864D2D41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0872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3FDF47FB-CDE2-4825-8AB5-B8A482B36363}" type="datetimeFigureOut">
              <a:rPr lang="en-US" altLang="en-US"/>
              <a:pPr/>
              <a:t>5/5/2017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96A6C9E-00B2-4A6E-B94A-7B5912EE46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959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A6C9E-00B2-4A6E-B94A-7B5912EE469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538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A6C9E-00B2-4A6E-B94A-7B5912EE469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502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553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5B2752DC-E96B-4060-BEB9-46AF78A49AB7}" type="datetime1">
              <a:rPr lang="en-US" altLang="en-US" smtClean="0"/>
              <a:t>5/5/2017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D. Capista | Operations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8A0D1-53B1-4305-BAD7-7641163D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310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2BAE735-BDE8-4046-BF3E-D28431E3E59A}" type="datetime1">
              <a:rPr lang="en-US" altLang="en-US" smtClean="0"/>
              <a:t>5/5/2017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Capista | Operations Meeting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DEE5A7C2-7C88-4D61-BFBC-0C94EDDF04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222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BA93EA37-DAAC-46E7-B6C0-5FF703409E4C}" type="datetime1">
              <a:rPr lang="en-US" altLang="en-US" smtClean="0"/>
              <a:t>5/5/2017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Capista | Operations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B637D271-6E09-44F2-8963-92864FE841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6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F90182-4F4A-48E3-B77F-08B296FE80F1}" type="datetime1">
              <a:rPr lang="en-US" altLang="en-US" smtClean="0"/>
              <a:t>5/5/2017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Capista | Operations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7EFA2-4ADE-4493-952C-9AB4B71324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522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B8539C-FDB4-470D-AFDD-C83668C82796}" type="datetime1">
              <a:rPr lang="en-US" altLang="en-US" smtClean="0"/>
              <a:t>5/5/2017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Capista | Operations Meeting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46BAE-42E2-49B2-983B-899D2F7DA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119D44-DDEE-4355-B9BB-687801D63EFC}" type="datetime1">
              <a:rPr lang="en-US" altLang="en-US" smtClean="0"/>
              <a:t>5/5/2017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Capista | Operations Meeting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49E7C8-950D-4642-804C-98700ABB41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708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D74963-E815-403C-9B7D-01B9612DB6C4}" type="datetime1">
              <a:rPr lang="en-US" altLang="en-US" smtClean="0"/>
              <a:t>5/5/2017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Capista | Operations Meeting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2CBE1-95B4-43DF-AC49-BEDC4CEA26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727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701BC1-FB39-4BAE-BC8D-F426F6DAE138}" type="datetime1">
              <a:rPr lang="en-US" altLang="en-US" smtClean="0"/>
              <a:t>5/5/2017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Capista | Operations Meeting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9D8BB-1E2A-41A5-AEEC-2FD5F0AD09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577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7D239A4-4A6A-432C-BFA9-38D5E800F1BA}" type="datetime1">
              <a:rPr lang="en-US" altLang="en-US" smtClean="0"/>
              <a:t>5/5/2017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Capista | Operations Meeting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83A38879-4565-49D0-80BE-B13240B89E3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F193F10-9320-4AF3-9EAF-5DA6E5420EC2}" type="datetime1">
              <a:rPr lang="en-US" altLang="en-US" smtClean="0"/>
              <a:t>5/5/2017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Capista | Operations Meeting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4A1CABB-48C2-44D3-AAFF-0E7106315B6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2989262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br>
              <a:rPr lang="en-US" altLang="en-US" dirty="0">
                <a:latin typeface="Helvetica" panose="020B0604020202020204" pitchFamily="34" charset="0"/>
              </a:rPr>
            </a:br>
            <a:r>
              <a:rPr lang="en-US" altLang="en-US" dirty="0">
                <a:latin typeface="Helvetica" panose="020B0604020202020204" pitchFamily="34" charset="0"/>
              </a:rPr>
              <a:t>Main Injector/Recycler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</a:rPr>
              <a:t>D. Capista</a:t>
            </a:r>
          </a:p>
          <a:p>
            <a:r>
              <a:rPr lang="en-US" altLang="en-US" dirty="0">
                <a:latin typeface="Helvetica" panose="020B0604020202020204" pitchFamily="34" charset="0"/>
              </a:rPr>
              <a:t>Friday Operations Meeting</a:t>
            </a:r>
          </a:p>
          <a:p>
            <a:r>
              <a:rPr lang="en-US" altLang="en-US" dirty="0">
                <a:latin typeface="Helvetica" panose="020B0604020202020204" pitchFamily="34" charset="0"/>
              </a:rPr>
              <a:t>3 May 2017</a:t>
            </a:r>
          </a:p>
          <a:p>
            <a:endParaRPr lang="en-US" altLang="en-US" dirty="0">
              <a:latin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err="1"/>
              <a:t>NuMI</a:t>
            </a:r>
            <a:r>
              <a:rPr lang="en-US" sz="3200" dirty="0"/>
              <a:t> Performance RR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5FB9E-0B2F-43AD-8674-424523220E0E}" type="datetime1">
              <a:rPr lang="en-US" altLang="en-US" smtClean="0"/>
              <a:t>5/5/2017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Capista | Operations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060183"/>
            <a:ext cx="8672513" cy="4953535"/>
          </a:xfrm>
        </p:spPr>
      </p:pic>
    </p:spTree>
    <p:extLst>
      <p:ext uri="{BB962C8B-B14F-4D97-AF65-F5344CB8AC3E}">
        <p14:creationId xmlns:p14="http://schemas.microsoft.com/office/powerpoint/2010/main" val="907047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SY120  Performance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5FB9E-0B2F-43AD-8674-424523220E0E}" type="datetime1">
              <a:rPr lang="en-US" altLang="en-US" smtClean="0"/>
              <a:t>5/5/2017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Capista | Operations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060183"/>
            <a:ext cx="8672513" cy="4953535"/>
          </a:xfrm>
        </p:spPr>
      </p:pic>
    </p:spTree>
    <p:extLst>
      <p:ext uri="{BB962C8B-B14F-4D97-AF65-F5344CB8AC3E}">
        <p14:creationId xmlns:p14="http://schemas.microsoft.com/office/powerpoint/2010/main" val="2685042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RR Downtime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52DC-E96B-4060-BEB9-46AF78A49AB7}" type="datetime1">
              <a:rPr lang="en-US" altLang="en-US" smtClean="0"/>
              <a:t>5/5/2017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Capista | Operations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>
            <a:off x="2070847" y="2705982"/>
            <a:ext cx="4007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/>
              <a:t>No data found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97806"/>
            <a:ext cx="8672513" cy="4878288"/>
          </a:xfrm>
        </p:spPr>
      </p:pic>
    </p:spTree>
    <p:extLst>
      <p:ext uri="{BB962C8B-B14F-4D97-AF65-F5344CB8AC3E}">
        <p14:creationId xmlns:p14="http://schemas.microsoft.com/office/powerpoint/2010/main" val="1672494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MI Downtime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52DC-E96B-4060-BEB9-46AF78A49AB7}" type="datetime1">
              <a:rPr lang="en-US" altLang="en-US" smtClean="0"/>
              <a:t>5/5/2017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D. Capista | Operations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97806"/>
            <a:ext cx="8672513" cy="4878288"/>
          </a:xfrm>
        </p:spPr>
      </p:pic>
    </p:spTree>
    <p:extLst>
      <p:ext uri="{BB962C8B-B14F-4D97-AF65-F5344CB8AC3E}">
        <p14:creationId xmlns:p14="http://schemas.microsoft.com/office/powerpoint/2010/main" val="3728035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MI52 Vacuum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35782" y="6515100"/>
            <a:ext cx="1076325" cy="241300"/>
          </a:xfrm>
        </p:spPr>
        <p:txBody>
          <a:bodyPr/>
          <a:lstStyle/>
          <a:p>
            <a:fld id="{5B2752DC-E96B-4060-BEB9-46AF78A49AB7}" type="datetime1">
              <a:rPr lang="en-US" altLang="en-US"/>
              <a:pPr/>
              <a:t>5/5/2017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. Capista | Operations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4178461" y="1423686"/>
            <a:ext cx="486136" cy="10532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28187"/>
            <a:ext cx="8686800" cy="4987867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Last weeks access found a leak on a quick disconnect and we welded it shut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Current access found two additional leaks on quick disconnects so we welded all the quick disconnects shut (8 total)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198" y="2631165"/>
            <a:ext cx="6406662" cy="360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26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MI Ground Fault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35782" y="6515100"/>
            <a:ext cx="1076325" cy="241300"/>
          </a:xfrm>
        </p:spPr>
        <p:txBody>
          <a:bodyPr/>
          <a:lstStyle/>
          <a:p>
            <a:fld id="{5B2752DC-E96B-4060-BEB9-46AF78A49AB7}" type="datetime1">
              <a:rPr lang="en-US" altLang="en-US"/>
              <a:pPr/>
              <a:t>5/5/2017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. Capista | Operations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4178461" y="1423686"/>
            <a:ext cx="486136" cy="10532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28187"/>
            <a:ext cx="8686800" cy="4987867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Isolated between Q608 and the power supply at MI60N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Includes Q608, bus penetration, transductor box, mode resistor cable and bus coffin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83844" y="2959907"/>
            <a:ext cx="4252544" cy="2392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37520" y="2950552"/>
            <a:ext cx="4285806" cy="24107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078670" y="2898822"/>
            <a:ext cx="4266873" cy="240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9933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 (1)</Template>
  <TotalTime>4825</TotalTime>
  <Words>134</Words>
  <Application>Microsoft Office PowerPoint</Application>
  <PresentationFormat>On-screen Show (4:3)</PresentationFormat>
  <Paragraphs>35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MS PGothic</vt:lpstr>
      <vt:lpstr>MS PGothic</vt:lpstr>
      <vt:lpstr>Arial</vt:lpstr>
      <vt:lpstr>Calibri</vt:lpstr>
      <vt:lpstr>Helvetica</vt:lpstr>
      <vt:lpstr>Wingdings</vt:lpstr>
      <vt:lpstr>FNAL_TemplateMac_060514</vt:lpstr>
      <vt:lpstr>Fermilab: Footer Only</vt:lpstr>
      <vt:lpstr> Main Injector/Recycler</vt:lpstr>
      <vt:lpstr>NuMI Performance RR</vt:lpstr>
      <vt:lpstr>SY120  Performance</vt:lpstr>
      <vt:lpstr>RR Downtime</vt:lpstr>
      <vt:lpstr>MI Downtime</vt:lpstr>
      <vt:lpstr>MI52 Vacuum</vt:lpstr>
      <vt:lpstr>MI Ground Fault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David Capista</dc:creator>
  <cp:lastModifiedBy>David P. Capista x2369 06527N</cp:lastModifiedBy>
  <cp:revision>222</cp:revision>
  <cp:lastPrinted>2014-01-20T19:40:21Z</cp:lastPrinted>
  <dcterms:created xsi:type="dcterms:W3CDTF">2015-04-23T16:09:57Z</dcterms:created>
  <dcterms:modified xsi:type="dcterms:W3CDTF">2017-05-05T14:13:03Z</dcterms:modified>
</cp:coreProperties>
</file>