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04/28/17 </a:t>
            </a:r>
            <a:r>
              <a:rPr lang="en-US" dirty="0"/>
              <a:t>– </a:t>
            </a:r>
            <a:r>
              <a:rPr lang="en-US" dirty="0" smtClean="0"/>
              <a:t>05/05/17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25279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9413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2" name="TextBox 66"/>
          <p:cNvSpPr txBox="1"/>
          <p:nvPr/>
        </p:nvSpPr>
        <p:spPr>
          <a:xfrm>
            <a:off x="3094739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5262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7" name="TextBox 66"/>
          <p:cNvSpPr txBox="1"/>
          <p:nvPr/>
        </p:nvSpPr>
        <p:spPr>
          <a:xfrm>
            <a:off x="3083330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7911" y="5067264"/>
            <a:ext cx="3608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355267" y="9975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908706" y="94923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647194" y="95477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4302472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982114" y="9979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71494" y="9031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682944" y="91383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4346817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Access, BRF21 installed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1" y="540707"/>
            <a:ext cx="5542369" cy="4433896"/>
          </a:xfrm>
        </p:spPr>
      </p:pic>
      <p:sp>
        <p:nvSpPr>
          <p:cNvPr id="99" name="TextBox 98"/>
          <p:cNvSpPr txBox="1"/>
          <p:nvPr/>
        </p:nvSpPr>
        <p:spPr>
          <a:xfrm>
            <a:off x="5856373" y="3710999"/>
            <a:ext cx="3077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Total </a:t>
            </a:r>
            <a:r>
              <a:rPr lang="en-US" sz="1200" dirty="0" smtClean="0"/>
              <a:t>1 </a:t>
            </a:r>
            <a:r>
              <a:rPr lang="en-US" sz="1200" dirty="0"/>
              <a:t>hours </a:t>
            </a:r>
            <a:r>
              <a:rPr lang="en-US" sz="1200" dirty="0" smtClean="0"/>
              <a:t>42 </a:t>
            </a:r>
            <a:r>
              <a:rPr lang="en-US" sz="1200" dirty="0"/>
              <a:t>minutes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BRF16 modulator changed out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Minor HLRF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Vacuum:  BRF11&amp;12 trips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HTDEB output wander</a:t>
            </a:r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34067" y="4940273"/>
            <a:ext cx="45181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, </a:t>
            </a:r>
            <a:r>
              <a:rPr lang="en-US" sz="1200" dirty="0" err="1"/>
              <a:t>BnB</a:t>
            </a:r>
            <a:r>
              <a:rPr lang="en-US" sz="1200" dirty="0"/>
              <a:t>, SY, and Muon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$1D &amp; $15 @ ~</a:t>
            </a:r>
            <a:r>
              <a:rPr lang="en-US" sz="1200" dirty="0" smtClean="0"/>
              <a:t>4E12 – </a:t>
            </a:r>
            <a:r>
              <a:rPr lang="en-US" sz="1200" dirty="0" smtClean="0"/>
              <a:t>5.4E12  91-92%, </a:t>
            </a:r>
            <a:r>
              <a:rPr lang="en-US" sz="1200" dirty="0"/>
              <a:t>$13 @ 1.0 E12  @ </a:t>
            </a:r>
            <a:r>
              <a:rPr lang="en-US" sz="1200" dirty="0" smtClean="0"/>
              <a:t>92%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TLGBDF mostly </a:t>
            </a:r>
            <a:r>
              <a:rPr lang="en-US" sz="1200" dirty="0" smtClean="0"/>
              <a:t> 13.88 - 14.75Hz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2.66E19 </a:t>
            </a:r>
            <a:r>
              <a:rPr lang="en-US" sz="1200" dirty="0"/>
              <a:t>Total </a:t>
            </a:r>
            <a:r>
              <a:rPr lang="en-US" sz="1200" dirty="0" smtClean="0"/>
              <a:t>Protons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Lots </a:t>
            </a:r>
            <a:r>
              <a:rPr lang="en-US" sz="1200" dirty="0"/>
              <a:t>of tuning through the </a:t>
            </a:r>
            <a:r>
              <a:rPr lang="en-US" sz="1200" dirty="0" smtClean="0"/>
              <a:t>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Short </a:t>
            </a:r>
            <a:r>
              <a:rPr lang="en-US" sz="1200" dirty="0" smtClean="0"/>
              <a:t>opportunistic access on Tuesday 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Injection and one shot studies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704" y="1156173"/>
            <a:ext cx="3248815" cy="2362774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1797370" y="91062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051600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725989" y="9369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324838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8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235</Words>
  <Application>Microsoft Office PowerPoint</Application>
  <PresentationFormat>On-screen Show (4:3)</PresentationFormat>
  <Paragraphs>153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211</cp:revision>
  <dcterms:created xsi:type="dcterms:W3CDTF">2014-12-05T13:27:43Z</dcterms:created>
  <dcterms:modified xsi:type="dcterms:W3CDTF">2017-05-05T13:11:49Z</dcterms:modified>
</cp:coreProperties>
</file>