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3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6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6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6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6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8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0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3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9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7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6F7B-33FA-4886-8C61-5781E0AFE84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5853-B31E-4C75-87A4-92F0220F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6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Monday 9:00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2017-05-08</a:t>
            </a:r>
          </a:p>
        </p:txBody>
      </p:sp>
    </p:spTree>
    <p:extLst>
      <p:ext uri="{BB962C8B-B14F-4D97-AF65-F5344CB8AC3E}">
        <p14:creationId xmlns:p14="http://schemas.microsoft.com/office/powerpoint/2010/main" val="53265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78895" y="1005840"/>
            <a:ext cx="682752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277" y="651501"/>
            <a:ext cx="530747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Smooth running</a:t>
            </a:r>
          </a:p>
          <a:p>
            <a:endParaRPr lang="en-US" dirty="0"/>
          </a:p>
          <a:p>
            <a:r>
              <a:rPr lang="en-US" dirty="0"/>
              <a:t>Throughout the weekend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M03 Accesses to install and remove experiment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Booster RF sparking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Source B sparking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Monitored CMTF Cryomodule</a:t>
            </a:r>
            <a:endParaRPr lang="en-US" dirty="0"/>
          </a:p>
          <a:p>
            <a:endParaRPr lang="en-US" dirty="0"/>
          </a:p>
          <a:p>
            <a:r>
              <a:rPr lang="en-US" dirty="0"/>
              <a:t>Saturday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R:LAM52 trip on PS internal </a:t>
            </a:r>
            <a:r>
              <a:rPr lang="en-US" dirty="0" err="1"/>
              <a:t>overtemp</a:t>
            </a:r>
            <a:endParaRPr lang="en-US" dirty="0"/>
          </a:p>
          <a:p>
            <a:endParaRPr lang="en-US" dirty="0"/>
          </a:p>
          <a:p>
            <a:r>
              <a:rPr lang="en-US" dirty="0"/>
              <a:t>Sunday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R:LAM52 investigated, air filters cleaned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LRF5 Marx trip required local reset</a:t>
            </a:r>
          </a:p>
          <a:p>
            <a:endParaRPr lang="en-US" dirty="0"/>
          </a:p>
          <a:p>
            <a:r>
              <a:rPr lang="en-US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Beam to </a:t>
            </a:r>
            <a:r>
              <a:rPr lang="en-US" dirty="0" err="1"/>
              <a:t>NuMI</a:t>
            </a:r>
            <a:r>
              <a:rPr lang="en-US" dirty="0"/>
              <a:t>, BNB, </a:t>
            </a:r>
            <a:r>
              <a:rPr lang="en-US" dirty="0" err="1"/>
              <a:t>SeaQuest</a:t>
            </a:r>
            <a:r>
              <a:rPr lang="en-US" dirty="0"/>
              <a:t>, </a:t>
            </a:r>
            <a:r>
              <a:rPr lang="en-US" dirty="0" err="1"/>
              <a:t>MTest</a:t>
            </a:r>
            <a:r>
              <a:rPr lang="en-US" dirty="0"/>
              <a:t> and </a:t>
            </a:r>
            <a:r>
              <a:rPr lang="en-US" dirty="0" err="1"/>
              <a:t>MCenter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1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9:00</dc:title>
  <dc:creator>bd-cap-ccdesk</dc:creator>
  <cp:lastModifiedBy>bd-cap-ccdesk</cp:lastModifiedBy>
  <cp:revision>7</cp:revision>
  <dcterms:created xsi:type="dcterms:W3CDTF">2017-05-08T13:09:51Z</dcterms:created>
  <dcterms:modified xsi:type="dcterms:W3CDTF">2017-05-08T13:28:17Z</dcterms:modified>
</cp:coreProperties>
</file>