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701" autoAdjust="0"/>
  </p:normalViewPr>
  <p:slideViewPr>
    <p:cSldViewPr>
      <p:cViewPr>
        <p:scale>
          <a:sx n="75" d="100"/>
          <a:sy n="75" d="100"/>
        </p:scale>
        <p:origin x="-120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10/05/2017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10/05/2017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10/05/2017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10/05/2017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10/05/2017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10/05/2017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10/05/2017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10/05/2017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10/05/2017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10/05/2017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10/05/2017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10/05/2017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56194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Technical </a:t>
            </a:r>
            <a:r>
              <a:rPr lang="en-US" sz="2800" b="1" dirty="0"/>
              <a:t>B</a:t>
            </a:r>
            <a:r>
              <a:rPr lang="en-US" sz="2800" b="1" dirty="0" smtClean="0"/>
              <a:t>oard Meeting, 10/5/2017</a:t>
            </a:r>
          </a:p>
          <a:p>
            <a:endParaRPr lang="en-US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939057" cy="581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-27384"/>
            <a:ext cx="90364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Joint TB-SB meeting (next week taken by the DUNE meeting)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Report by </a:t>
            </a:r>
            <a:r>
              <a:rPr lang="en-US" dirty="0" err="1" smtClean="0"/>
              <a:t>Yannis</a:t>
            </a:r>
            <a:r>
              <a:rPr lang="en-US" dirty="0" smtClean="0"/>
              <a:t> on follow up of beam-line simulations and beam instrumentation. </a:t>
            </a:r>
          </a:p>
          <a:p>
            <a:r>
              <a:rPr lang="en-US" dirty="0" smtClean="0"/>
              <a:t>For the H4 line beam instrumentation there was a review in the same week of our Technical design review (see https://indico.cern.ch/event/617305/)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 smtClean="0"/>
              <a:t>ProtoDUNE</a:t>
            </a:r>
            <a:r>
              <a:rPr lang="en-US" dirty="0" smtClean="0"/>
              <a:t>-DP Technical Design review final report distributed this Saturday (also on this </a:t>
            </a:r>
            <a:r>
              <a:rPr lang="en-US" dirty="0" err="1" smtClean="0"/>
              <a:t>Indico</a:t>
            </a:r>
            <a:r>
              <a:rPr lang="en-US" dirty="0" smtClean="0"/>
              <a:t>). Response to recommendations expected in a couple of weeks (see next slides on how to handle responses)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Follow up of Field Cage module zero results. Update by Jae on better measurements on the machining accuracy (internal consistency of the pattern of holes and slots)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experience from modules zero is satisfactory and we can give green light on our side to the FC production readiness review  </a:t>
            </a:r>
            <a:r>
              <a:rPr lang="en-US" dirty="0" smtClean="0">
                <a:sym typeface="Wingdings" panose="05000000000000000000" pitchFamily="2" charset="2"/>
              </a:rPr>
              <a:t> written document for Eric James in attachment on this </a:t>
            </a:r>
            <a:r>
              <a:rPr lang="en-US" dirty="0" err="1" smtClean="0">
                <a:sym typeface="Wingdings" panose="05000000000000000000" pitchFamily="2" charset="2"/>
              </a:rPr>
              <a:t>Indico</a:t>
            </a:r>
            <a:r>
              <a:rPr lang="en-US" dirty="0" smtClean="0">
                <a:sym typeface="Wingdings" panose="05000000000000000000" pitchFamily="2" charset="2"/>
              </a:rPr>
              <a:t> page, to be completed with the results of a last test to be performed tomorrow by </a:t>
            </a:r>
            <a:r>
              <a:rPr lang="en-US" dirty="0" err="1" smtClean="0">
                <a:sym typeface="Wingdings" panose="05000000000000000000" pitchFamily="2" charset="2"/>
              </a:rPr>
              <a:t>Adamo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Update by </a:t>
            </a:r>
            <a:r>
              <a:rPr lang="en-US" dirty="0" err="1" smtClean="0"/>
              <a:t>Animesh</a:t>
            </a:r>
            <a:r>
              <a:rPr lang="en-US" dirty="0" smtClean="0"/>
              <a:t> on voltage divider boards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47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323528" y="188640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Technical Design Review committee recommendations </a:t>
            </a:r>
          </a:p>
          <a:p>
            <a:endParaRPr lang="en-US" dirty="0"/>
          </a:p>
          <a:p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short replies to recommendations due in an excel file to Steve </a:t>
            </a:r>
            <a:r>
              <a:rPr lang="en-US" dirty="0" err="1" smtClean="0"/>
              <a:t>Kettel</a:t>
            </a:r>
            <a:r>
              <a:rPr lang="en-US" dirty="0" smtClean="0"/>
              <a:t> and Eric James in two weeks. Eric and Steve will keep track of the process,  the Review Committee is over</a:t>
            </a:r>
          </a:p>
          <a:p>
            <a:endParaRPr lang="en-US" dirty="0" smtClean="0"/>
          </a:p>
          <a:p>
            <a:r>
              <a:rPr lang="en-US" dirty="0" smtClean="0"/>
              <a:t>Tentative assignment to formulate replies: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852936"/>
            <a:ext cx="75057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528" y="2204864"/>
            <a:ext cx="218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CRP, electronics, DAQ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7668344" y="2967335"/>
            <a:ext cx="117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Marco, Eddy, Sebastien</a:t>
            </a:r>
            <a:endParaRPr lang="en-US" sz="1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7572437" y="3645024"/>
            <a:ext cx="1464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Adamo</a:t>
            </a:r>
            <a:r>
              <a:rPr lang="en-US" sz="1200" b="1" dirty="0" smtClean="0"/>
              <a:t>, Sebastien</a:t>
            </a:r>
            <a:endParaRPr lang="en-US" sz="12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7236296" y="4376137"/>
            <a:ext cx="182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Dominique, Benjamin</a:t>
            </a:r>
            <a:endParaRPr lang="en-US" sz="1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7428421" y="4808185"/>
            <a:ext cx="182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Dominique, Benjamin</a:t>
            </a:r>
            <a:endParaRPr lang="en-US" sz="12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356413" y="5312241"/>
            <a:ext cx="182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Dominique, Benjamin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83436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0" y="764704"/>
            <a:ext cx="7524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79512" y="260648"/>
            <a:ext cx="3856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 Detection System, Slow Control</a:t>
            </a: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7596336" y="980728"/>
            <a:ext cx="980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Adamo</a:t>
            </a:r>
            <a:r>
              <a:rPr lang="en-US" sz="1200" b="1" dirty="0" smtClean="0"/>
              <a:t>, Ines</a:t>
            </a:r>
            <a:endParaRPr lang="en-US" sz="1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7452320" y="1412776"/>
            <a:ext cx="1089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Ines, Thorsten</a:t>
            </a:r>
            <a:endParaRPr lang="en-US" sz="1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084168" y="1907540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Adamo</a:t>
            </a:r>
            <a:r>
              <a:rPr lang="en-US" sz="1200" b="1" dirty="0" smtClean="0"/>
              <a:t> , Ines</a:t>
            </a:r>
            <a:endParaRPr lang="en-US" sz="1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2411596"/>
            <a:ext cx="6324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Note: the PMT attachment with cryogenic glue was already considered in our design</a:t>
            </a:r>
            <a:endParaRPr lang="en-US" sz="1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73016"/>
            <a:ext cx="70580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7380312" y="3800073"/>
            <a:ext cx="535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Laura</a:t>
            </a:r>
            <a:endParaRPr lang="en-US" sz="12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380312" y="4088105"/>
            <a:ext cx="535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Laura</a:t>
            </a:r>
            <a:endParaRPr lang="en-US" sz="12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876256" y="4520153"/>
            <a:ext cx="1108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Adamo</a:t>
            </a:r>
            <a:r>
              <a:rPr lang="en-US" sz="1200" b="1" dirty="0" smtClean="0"/>
              <a:t>, Laura</a:t>
            </a:r>
            <a:endParaRPr lang="en-US" sz="12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732240" y="4725144"/>
            <a:ext cx="1037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Laura, Franco</a:t>
            </a:r>
            <a:endParaRPr lang="en-US" sz="12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084169" y="5024209"/>
            <a:ext cx="3059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Franco, Yann</a:t>
            </a:r>
          </a:p>
          <a:p>
            <a:r>
              <a:rPr lang="en-US" sz="1200" b="1" dirty="0" smtClean="0"/>
              <a:t>(already discussed in preliminary grounding document provided to committee)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23556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476672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Planning:</a:t>
            </a:r>
          </a:p>
          <a:p>
            <a:endParaRPr lang="en-US" dirty="0" smtClean="0"/>
          </a:p>
          <a:p>
            <a:r>
              <a:rPr lang="en-US" dirty="0" smtClean="0"/>
              <a:t>1) Discuss the replies to recommendations with the listed people within next week and fill the excel document (template on this INDICO page)</a:t>
            </a:r>
          </a:p>
          <a:p>
            <a:endParaRPr lang="en-US" dirty="0" smtClean="0"/>
          </a:p>
          <a:p>
            <a:r>
              <a:rPr lang="en-US" dirty="0" smtClean="0"/>
              <a:t>2) Endorse the final content of the excel document at the next TB, after the DUNE GM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parallel, as stressed by the committee (not in the formal list of recommendations) for the safety aspects we need to provide the documentation to the CERN safety (Sebastien, Dominique)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950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7948</TotalTime>
  <Words>385</Words>
  <Application>Microsoft Office PowerPoint</Application>
  <PresentationFormat>Affichage à l'écran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254</cp:revision>
  <dcterms:created xsi:type="dcterms:W3CDTF">2015-04-08T06:38:53Z</dcterms:created>
  <dcterms:modified xsi:type="dcterms:W3CDTF">2017-05-10T11:56:02Z</dcterms:modified>
</cp:coreProperties>
</file>