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84B1E-7C9A-4467-B25B-1A51F7CE7BFC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90397-9F09-4E16-A992-6AA3FD01B14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90397-9F09-4E16-A992-6AA3FD01B1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5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E809-7BE8-45F7-A5E3-B8322A8F3894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0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D314-74D7-4FA0-BE3F-F5F2DEE83E78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2E5A-E47F-4838-A1B0-B445ABF1C5DF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9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796-3381-43EB-8A3C-47137E7A934B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4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E05E-7DB9-447C-BC14-CA256ABB3A4E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7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ADE1-6D63-41F1-9BC7-7A2F5CB72DD1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1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BC60-69C4-455D-8F79-3D3404AFD8A8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1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8DEA-2D93-4AF2-989E-A7D3A024036E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6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3383-5F0D-4CB1-A536-45D6CFEC0689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A043-F009-48AE-810F-4C8748D23B1B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8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CF0C-1D04-418E-982F-AE359A8D4606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0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035A-92D3-47E7-9BCC-25A4B10C2350}" type="datetime2">
              <a:rPr lang="en-US" smtClean="0"/>
              <a:t>Wednesday, May 10, 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A0C35-D25B-42C1-B04D-61BF3E564BB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H2 Beam status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Yannis Karyotakis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10 May 2017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7303"/>
            <a:ext cx="10515600" cy="889628"/>
          </a:xfrm>
        </p:spPr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Main activities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39972"/>
            <a:ext cx="10515600" cy="533699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Understudying and shielding background.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Long simulation process, identifying the origin, shield, start over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Version -1 numbers </a:t>
            </a:r>
            <a:r>
              <a:rPr lang="en-US" smtClean="0">
                <a:solidFill>
                  <a:srgbClr val="0070C0"/>
                </a:solidFill>
              </a:rPr>
              <a:t>in KHz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detector vertical position is critical for the muon halo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Implementation of the H4 Beam line in the same geometry as H2. Estimate the H4 induced background to H2 when running simultaneously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Latest simulation version available this week. New ‘final’ simulation data for all energies next week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606" y="2020188"/>
            <a:ext cx="7136078" cy="785192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0573-B332-42F8-84FC-81E648CBA2FF}" type="datetime2">
              <a:rPr lang="en-US" smtClean="0"/>
              <a:t>Wednesday, May 10,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8" y="159366"/>
            <a:ext cx="5507663" cy="375090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051" y="1671970"/>
            <a:ext cx="5938873" cy="445415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765E-B319-437E-9174-CFF465FEF3F7}" type="datetime2">
              <a:rPr lang="en-US" smtClean="0"/>
              <a:t>Wednesday, May 10,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041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Hardware status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03767"/>
            <a:ext cx="10515600" cy="527319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Beam profile fiber detectors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First 2-3 prototypes available in October for beam profile monitors and trigger counters. Same fibers but different read-out scheme (</a:t>
            </a:r>
            <a:r>
              <a:rPr lang="en-US" dirty="0" err="1" smtClean="0">
                <a:solidFill>
                  <a:srgbClr val="0070C0"/>
                </a:solidFill>
              </a:rPr>
              <a:t>SiPMs</a:t>
            </a:r>
            <a:r>
              <a:rPr lang="en-US" dirty="0" smtClean="0">
                <a:solidFill>
                  <a:srgbClr val="0070C0"/>
                </a:solidFill>
              </a:rPr>
              <a:t> and PMs)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Two high pressure </a:t>
            </a:r>
            <a:r>
              <a:rPr lang="en-US" dirty="0" err="1" smtClean="0">
                <a:solidFill>
                  <a:srgbClr val="0070C0"/>
                </a:solidFill>
              </a:rPr>
              <a:t>Cherenkovs</a:t>
            </a:r>
            <a:r>
              <a:rPr lang="en-US" dirty="0" smtClean="0">
                <a:solidFill>
                  <a:srgbClr val="0070C0"/>
                </a:solidFill>
              </a:rPr>
              <a:t> will be available by April 2018. Two possible gases, CO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or R134a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Beam Data : Profile monitors and </a:t>
            </a:r>
            <a:r>
              <a:rPr lang="en-US" dirty="0" err="1" smtClean="0">
                <a:solidFill>
                  <a:srgbClr val="0070C0"/>
                </a:solidFill>
              </a:rPr>
              <a:t>Cherenkovs</a:t>
            </a:r>
            <a:r>
              <a:rPr lang="en-US" dirty="0" smtClean="0">
                <a:solidFill>
                  <a:srgbClr val="0070C0"/>
                </a:solidFill>
              </a:rPr>
              <a:t> will be handled by CERN and tagged with WR. We must extract them from CERN DB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TOF, 2 options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err="1" smtClean="0">
                <a:solidFill>
                  <a:srgbClr val="0070C0"/>
                </a:solidFill>
              </a:rPr>
              <a:t>SiPM</a:t>
            </a:r>
            <a:r>
              <a:rPr lang="en-US" dirty="0" smtClean="0">
                <a:solidFill>
                  <a:srgbClr val="0070C0"/>
                </a:solidFill>
              </a:rPr>
              <a:t> read-out, expect &lt;1ns resolution. Probably DAQ problems and compatibility with WR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>
                <a:solidFill>
                  <a:srgbClr val="0070C0"/>
                </a:solidFill>
              </a:rPr>
              <a:t>Use the trigger counters and electronics + WR TDC. Expect 1.5-2 ns resolution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Data handling is OUR responsibility</a:t>
            </a:r>
          </a:p>
          <a:p>
            <a:pPr lvl="2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F9B7-FFD7-4AAE-A5CF-A7B2F9E61176}" type="datetime2">
              <a:rPr lang="en-US" smtClean="0"/>
              <a:t>Wednesday, May 10,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5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72141"/>
            <a:ext cx="10515600" cy="496540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Tests foreseen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TOF(b) with LEDs ASAP. All material in hands, measure resolution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TOF(b) + profile monitors + WR + DAQ  at T9 PS, October – November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Manpower issues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DAQ person to handle beam data.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Retrieve CERN beam data and store them on our side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Read WR TOF board and store data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Installation issues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Signals from CERN BI to our counting room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NIM crate to handle ‘raw’ signals (S1, S2, S3, Ch1, Ch2)  and form the trigger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Dedicated PC for TOF + Beam Data retrieval</a:t>
            </a:r>
          </a:p>
          <a:p>
            <a:pPr lvl="2"/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A1E3-4CD6-4A95-ACF1-90F9D29053BD}" type="datetime2">
              <a:rPr lang="en-US" smtClean="0"/>
              <a:t>Wednesday, May 10,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298</Words>
  <Application>Microsoft Office PowerPoint</Application>
  <PresentationFormat>Grand écran</PresentationFormat>
  <Paragraphs>37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H2 Beam status</vt:lpstr>
      <vt:lpstr>Main activities</vt:lpstr>
      <vt:lpstr>Présentation PowerPoint</vt:lpstr>
      <vt:lpstr>Hardware status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 Beam status</dc:title>
  <dc:creator>Yannis KARYOTAKIS</dc:creator>
  <cp:lastModifiedBy>Yannis KARYOTAKIS</cp:lastModifiedBy>
  <cp:revision>12</cp:revision>
  <dcterms:created xsi:type="dcterms:W3CDTF">2017-05-10T06:20:40Z</dcterms:created>
  <dcterms:modified xsi:type="dcterms:W3CDTF">2017-05-10T07:02:44Z</dcterms:modified>
</cp:coreProperties>
</file>