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2"/>
  </p:notesMasterIdLst>
  <p:handoutMasterIdLst>
    <p:handoutMasterId r:id="rId33"/>
  </p:handoutMasterIdLst>
  <p:sldIdLst>
    <p:sldId id="350" r:id="rId3"/>
    <p:sldId id="470" r:id="rId4"/>
    <p:sldId id="471" r:id="rId5"/>
    <p:sldId id="472" r:id="rId6"/>
    <p:sldId id="337" r:id="rId7"/>
    <p:sldId id="324" r:id="rId8"/>
    <p:sldId id="457" r:id="rId9"/>
    <p:sldId id="458" r:id="rId10"/>
    <p:sldId id="467" r:id="rId11"/>
    <p:sldId id="466" r:id="rId12"/>
    <p:sldId id="469" r:id="rId13"/>
    <p:sldId id="453" r:id="rId14"/>
    <p:sldId id="450" r:id="rId15"/>
    <p:sldId id="452" r:id="rId16"/>
    <p:sldId id="451" r:id="rId17"/>
    <p:sldId id="455" r:id="rId18"/>
    <p:sldId id="456" r:id="rId19"/>
    <p:sldId id="459" r:id="rId20"/>
    <p:sldId id="464" r:id="rId21"/>
    <p:sldId id="465" r:id="rId22"/>
    <p:sldId id="462" r:id="rId23"/>
    <p:sldId id="460" r:id="rId24"/>
    <p:sldId id="461" r:id="rId25"/>
    <p:sldId id="463" r:id="rId26"/>
    <p:sldId id="442" r:id="rId27"/>
    <p:sldId id="437" r:id="rId28"/>
    <p:sldId id="438" r:id="rId29"/>
    <p:sldId id="439" r:id="rId30"/>
    <p:sldId id="440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F2D62"/>
    <a:srgbClr val="404040"/>
    <a:srgbClr val="505050"/>
    <a:srgbClr val="004C97"/>
    <a:srgbClr val="63666A"/>
    <a:srgbClr val="A7A8AA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9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05/18/2016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 dirty="0"/>
              <a:t>UUP PMG - R. Alber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285E4-9665-4D24-8215-C92E9E290B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615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588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485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18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5/12/2017</a:t>
            </a:fld>
            <a:endParaRPr lang="en-US" alt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19" r:id="rId5"/>
    <p:sldLayoutId id="2147484120" r:id="rId6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SLI  Update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fld id="{EAD63FCB-C847-421A-A82C-644CA8D55BDB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15100"/>
            <a:ext cx="447675" cy="241300"/>
          </a:xfrm>
        </p:spPr>
        <p:txBody>
          <a:bodyPr/>
          <a:lstStyle/>
          <a:p>
            <a:fld id="{B71519E6-F709-4990-B973-B339820CA70B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54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Casey’s Pond New and Improved West Strainer Vault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691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71688" y="1667272"/>
            <a:ext cx="4987925" cy="374094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Andy’s Pond Pump House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781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9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Andy’s Pond Pump Station CL17 Analyzers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51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Andy’s Pond/CMTF Pump Station Loop Check Valve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442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Swan Lake Pump Station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476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803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Swan Lake Pump Station Back-wash Discharge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545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Swan Lake Pump Station Revealed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6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Swan Lake Pump House Construction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7314"/>
            <a:ext cx="8672513" cy="528551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800" dirty="0"/>
              <a:t>Concrete Placement of                                   Swan Lake Pump House</a:t>
            </a:r>
          </a:p>
          <a:p>
            <a:pPr marL="457200" lvl="1" indent="0">
              <a:buNone/>
            </a:pPr>
            <a:r>
              <a:rPr lang="en-US" sz="1800" dirty="0"/>
              <a:t>Electrical Room Walls                                      Electrical Room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5/12/2017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Ron Foutch | ICW Backbone Piping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4" y="1569771"/>
            <a:ext cx="3983945" cy="3143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0" y="1569771"/>
            <a:ext cx="4002543" cy="31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6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589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Well 4 Pump Head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416" y="1042988"/>
            <a:ext cx="6450881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4458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Well 4 Piping Connections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416" y="1042988"/>
            <a:ext cx="6450881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5407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Well 4 Back Flow Preventer Pit Piping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376" y="1042988"/>
            <a:ext cx="6454961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8913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Well 4 Backflow Preventer Pit Piping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376" y="1042988"/>
            <a:ext cx="6454961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3925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Scent of MINOS (MORGUL)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Foul Odor Investigation in MINOS Hall</a:t>
            </a:r>
          </a:p>
          <a:p>
            <a:pPr lvl="1"/>
            <a:r>
              <a:rPr lang="en-US" dirty="0"/>
              <a:t>MINOS Muck primary suspect</a:t>
            </a:r>
          </a:p>
          <a:p>
            <a:pPr lvl="1"/>
            <a:r>
              <a:rPr lang="en-US" dirty="0"/>
              <a:t>Backwashing of Line from MINOS to CUB done as prelim to treating the Sump</a:t>
            </a:r>
          </a:p>
          <a:p>
            <a:r>
              <a:rPr lang="en-US" dirty="0"/>
              <a:t> Marty Murphy, Lee Hammond, Steve Hahn on case</a:t>
            </a:r>
          </a:p>
          <a:p>
            <a:pPr lvl="1"/>
            <a:r>
              <a:rPr lang="en-US" dirty="0"/>
              <a:t>Something didn’t smell right, a new menace scented </a:t>
            </a:r>
          </a:p>
          <a:p>
            <a:pPr lvl="1"/>
            <a:r>
              <a:rPr lang="en-US" dirty="0"/>
              <a:t>Olfactory odyssey led to odorous observances</a:t>
            </a:r>
          </a:p>
          <a:p>
            <a:pPr lvl="1"/>
            <a:r>
              <a:rPr lang="en-US" dirty="0"/>
              <a:t>Fire Suppression System SRB’s were olfactometer offenders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05/18/2016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85E4-9665-4D24-8215-C92E9E290B51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9333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pic>
        <p:nvPicPr>
          <p:cNvPr id="2050" name="678D2F24-0C71-4016-93DA-E4CA67CB5383" descr="E91EB4ED-CC83-4095-BDC5-433F857E60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75" y="4763"/>
            <a:ext cx="959167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20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pic>
        <p:nvPicPr>
          <p:cNvPr id="3074" name="AD604744-A60F-483B-A0E2-51D570C2BC5E" descr="9FF8D1CB-5845-4C00-A754-02BF90E37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75" y="-1362075"/>
            <a:ext cx="9591675" cy="127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52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pic>
        <p:nvPicPr>
          <p:cNvPr id="4098" name="7F749106-0217-4EA3-8BB8-381D6BD095C5" descr="2087F93D-96B2-4AD1-8C35-30774B9F45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538" y="4763"/>
            <a:ext cx="9525001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233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D63FCB-C847-421A-A82C-644CA8D55BDB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pic>
        <p:nvPicPr>
          <p:cNvPr id="5122" name="256FBF73-A9EF-4F61-9C73-9179090A6545" descr="9D4BD7A7-EFB3-4163-8B6D-9D68023B72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75" y="4763"/>
            <a:ext cx="959167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41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Swan Lake Pump House Construction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7314"/>
            <a:ext cx="8672513" cy="528551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Lower Portion / Pump Room set : March 31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Upper Portion  / Electrical Room concrete walls completed: May 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Electrical Room interior finish to be complete:  May 15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Electrical equipment to be set inside room:  May18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Suspect Discharge Pipe leak repaired: May 19 - (Pine Street West Closing)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Steel Roof Deck &amp; Monorail system inside Electrical Room complete: May 26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5/12/2017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Ron Foutch | ICW Backbone Piping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30" y="2830286"/>
            <a:ext cx="4449308" cy="3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8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5/12/2017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Ron Foutch | ICW Backbone Piping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352239" y="144078"/>
            <a:ext cx="8675688" cy="16808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>
                <a:solidFill>
                  <a:schemeClr val="tx1"/>
                </a:solidFill>
              </a:rPr>
              <a:t>Installation of RCP culvert / Discovery Road Closing / May 16 &amp; 17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Install new Reinforced Concrete Pipe culvert (RCP) across closed Discovery Road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Two Way Traffic – Discovery Road South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No Parking along Discovery Road South or Discovery Road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Stop Sign &amp; Right Turn only at intersection of Pine street and Discovery Road South (Flagman at this location) 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No U – Turn will be allowed at Discovery Road &amp; Pine Street West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140" y="3211285"/>
            <a:ext cx="4216146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ICW Utilities Upgrade Project </a:t>
            </a:r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903854"/>
            <a:ext cx="7628694" cy="50956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2720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ICW Reduction and Demolition Work at Casey’s Pond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34" y="1042988"/>
            <a:ext cx="8422465" cy="4987925"/>
          </a:xfrm>
        </p:spPr>
      </p:pic>
    </p:spTree>
    <p:extLst>
      <p:ext uri="{BB962C8B-B14F-4D97-AF65-F5344CB8AC3E}">
        <p14:creationId xmlns:p14="http://schemas.microsoft.com/office/powerpoint/2010/main" val="278658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Casey’s Pond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4717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Casey’s Pond Archimedes Spiral joining new strainer Vaults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805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 VWS34 Strainer, 10,000 GPM @ 3psi drop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5/12/2017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834109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1093</TotalTime>
  <Words>494</Words>
  <Application>Microsoft Office PowerPoint</Application>
  <PresentationFormat>On-screen Show (4:3)</PresentationFormat>
  <Paragraphs>135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SLI  Update</vt:lpstr>
      <vt:lpstr>Swan Lake Pump House Construction Activities:</vt:lpstr>
      <vt:lpstr>Swan Lake Pump House Construction Activities:</vt:lpstr>
      <vt:lpstr>PowerPoint Presentation</vt:lpstr>
      <vt:lpstr>ICW Utilities Upgrade Project </vt:lpstr>
      <vt:lpstr>ICW Reduction and Demolition Work at Casey’s Pond </vt:lpstr>
      <vt:lpstr>Casey’s Pond</vt:lpstr>
      <vt:lpstr>Casey’s Pond Archimedes Spiral joining new strainer Vaults</vt:lpstr>
      <vt:lpstr>New  VWS34 Strainer, 10,000 GPM @ 3psi drop </vt:lpstr>
      <vt:lpstr>Casey’s Pond New and Improved West Strainer Vault</vt:lpstr>
      <vt:lpstr>PowerPoint Presentation</vt:lpstr>
      <vt:lpstr>Andy’s Pond Pump House</vt:lpstr>
      <vt:lpstr>PowerPoint Presentation</vt:lpstr>
      <vt:lpstr>Andy’s Pond Pump Station CL17 Analyzers</vt:lpstr>
      <vt:lpstr>Andy’s Pond/CMTF Pump Station Loop Check Valve</vt:lpstr>
      <vt:lpstr>Swan Lake Pump Station</vt:lpstr>
      <vt:lpstr>PowerPoint Presentation</vt:lpstr>
      <vt:lpstr>Swan Lake Pump Station Back-wash Discharge</vt:lpstr>
      <vt:lpstr>Swan Lake Pump Station Revealed</vt:lpstr>
      <vt:lpstr>PowerPoint Presentation</vt:lpstr>
      <vt:lpstr>Well 4 Pump Head</vt:lpstr>
      <vt:lpstr>Well 4 Piping Connections</vt:lpstr>
      <vt:lpstr>Well 4 Back Flow Preventer Pit Piping</vt:lpstr>
      <vt:lpstr>Well 4 Backflow Preventer Pit Piping</vt:lpstr>
      <vt:lpstr>A Scent of MINOS (MORGUL)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Tentative Meson Area ICW Supply Shutdown, Feb. 9-10</dc:title>
  <dc:creator>Charles A Federowicz</dc:creator>
  <cp:lastModifiedBy>Greg Gilbert</cp:lastModifiedBy>
  <cp:revision>126</cp:revision>
  <cp:lastPrinted>2017-03-08T20:19:39Z</cp:lastPrinted>
  <dcterms:created xsi:type="dcterms:W3CDTF">2017-02-01T21:49:22Z</dcterms:created>
  <dcterms:modified xsi:type="dcterms:W3CDTF">2017-05-12T12:38:33Z</dcterms:modified>
</cp:coreProperties>
</file>