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8" r:id="rId4"/>
    <p:sldId id="267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10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5/12/2017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5/12/2017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5/12/2017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5/12/2017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5/12/2017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5/12/2017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5/12/2017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5/12/2017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5/12/2017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5/12/2017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5/12/2017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5/12/2017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Operations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John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Kuharik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09:00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5/12/2017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48 Hours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Wednesday</a:t>
            </a:r>
          </a:p>
          <a:p>
            <a:pPr lvl="1"/>
            <a:r>
              <a:rPr lang="en-US" sz="1800" dirty="0"/>
              <a:t>MI20-62 access for MI52 septa vacuum issues.</a:t>
            </a:r>
          </a:p>
          <a:p>
            <a:pPr lvl="1"/>
            <a:r>
              <a:rPr lang="en-US" sz="1800" dirty="0"/>
              <a:t>Storm/lighting related electrical issues at BNB.</a:t>
            </a:r>
          </a:p>
          <a:p>
            <a:pPr lvl="1"/>
            <a:r>
              <a:rPr lang="en-US" sz="1800" dirty="0"/>
              <a:t>MTA </a:t>
            </a:r>
            <a:r>
              <a:rPr lang="en-US" sz="1800" dirty="0" err="1"/>
              <a:t>cryo</a:t>
            </a:r>
            <a:r>
              <a:rPr lang="en-US" sz="1800" dirty="0"/>
              <a:t> communication problem. </a:t>
            </a:r>
          </a:p>
          <a:p>
            <a:pPr lvl="1"/>
            <a:r>
              <a:rPr lang="en-US" sz="1800" dirty="0"/>
              <a:t>E:V118 back on Bulb regulator.</a:t>
            </a:r>
          </a:p>
          <a:p>
            <a:pPr lvl="1"/>
            <a:r>
              <a:rPr lang="en-US" sz="1800" dirty="0"/>
              <a:t>Ops made MI12 rad readings for Safety.</a:t>
            </a:r>
          </a:p>
          <a:p>
            <a:r>
              <a:rPr lang="en-US" sz="2000" dirty="0"/>
              <a:t>Thursday</a:t>
            </a:r>
          </a:p>
          <a:p>
            <a:pPr lvl="1"/>
            <a:r>
              <a:rPr lang="en-US" sz="1800" dirty="0"/>
              <a:t>Delivery Rings/Extraction enclosure interlocks dropped.  Interlocks group repaired a problem with the box.</a:t>
            </a:r>
          </a:p>
          <a:p>
            <a:pPr lvl="1"/>
            <a:r>
              <a:rPr lang="en-US" sz="1800" dirty="0"/>
              <a:t>Network problems caused problems loading ACNET pages/devices for a few minutes.</a:t>
            </a:r>
          </a:p>
          <a:p>
            <a:r>
              <a:rPr lang="en-US" sz="2000" dirty="0"/>
              <a:t>Friday</a:t>
            </a:r>
          </a:p>
          <a:p>
            <a:pPr lvl="1"/>
            <a:r>
              <a:rPr lang="en-US" sz="1800" dirty="0"/>
              <a:t>Smooth running…</a:t>
            </a:r>
          </a:p>
          <a:p>
            <a:pPr lvl="1"/>
            <a:endParaRPr lang="en-US" sz="1800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5/12/2017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0644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Plot: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5/12/2017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285"/>
            <a:ext cx="9144000" cy="653142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91920" y="745403"/>
            <a:ext cx="3616960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Current Status</a:t>
            </a:r>
          </a:p>
          <a:p>
            <a:r>
              <a:rPr lang="en-US" dirty="0" err="1"/>
              <a:t>Numi</a:t>
            </a:r>
            <a:r>
              <a:rPr lang="en-US" dirty="0"/>
              <a:t>: 	49.51 e12 p, 648kW</a:t>
            </a:r>
          </a:p>
          <a:p>
            <a:r>
              <a:rPr lang="en-US" dirty="0"/>
              <a:t>BNB: 	7.1 e16 p/</a:t>
            </a:r>
            <a:r>
              <a:rPr lang="en-US" dirty="0" err="1"/>
              <a:t>hr</a:t>
            </a:r>
            <a:endParaRPr lang="en-US" dirty="0"/>
          </a:p>
          <a:p>
            <a:r>
              <a:rPr lang="en-US" dirty="0"/>
              <a:t>NM:	5.1 e12 p</a:t>
            </a:r>
          </a:p>
          <a:p>
            <a:r>
              <a:rPr lang="en-US" dirty="0"/>
              <a:t>MC:	8.3 e8 p</a:t>
            </a:r>
          </a:p>
          <a:p>
            <a:r>
              <a:rPr lang="en-US" dirty="0"/>
              <a:t>MT:	Establishing beam.</a:t>
            </a:r>
          </a:p>
        </p:txBody>
      </p:sp>
    </p:spTree>
    <p:extLst>
      <p:ext uri="{BB962C8B-B14F-4D97-AF65-F5344CB8AC3E}">
        <p14:creationId xmlns:p14="http://schemas.microsoft.com/office/powerpoint/2010/main" val="986771689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253</TotalTime>
  <Words>91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Operations Summary</vt:lpstr>
      <vt:lpstr>48 Hours</vt:lpstr>
      <vt:lpstr>Beam Plot: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Summary</dc:title>
  <dc:creator>Maxwell Monningh</dc:creator>
  <cp:lastModifiedBy>bd-cap-ccdesk</cp:lastModifiedBy>
  <cp:revision>38</cp:revision>
  <cp:lastPrinted>2014-01-20T19:40:21Z</cp:lastPrinted>
  <dcterms:created xsi:type="dcterms:W3CDTF">2015-10-05T13:18:44Z</dcterms:created>
  <dcterms:modified xsi:type="dcterms:W3CDTF">2017-05-12T13:47:11Z</dcterms:modified>
</cp:coreProperties>
</file>