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03" y="745129"/>
            <a:ext cx="5036079" cy="41813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05/5/17 – 05/12/17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5695" y="5149858"/>
            <a:ext cx="45181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Good week.  2.92E19 protons for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/>
              <a:t>BnB</a:t>
            </a:r>
            <a:r>
              <a:rPr lang="en-US" sz="1200" dirty="0"/>
              <a:t>, </a:t>
            </a:r>
            <a:r>
              <a:rPr lang="en-US" sz="1200" dirty="0" err="1"/>
              <a:t>NuMI</a:t>
            </a:r>
            <a:r>
              <a:rPr lang="en-US" sz="1200" dirty="0"/>
              <a:t>, SY120 , Muon commissioning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Currently, $1D ~4.1c3E12 @92%,  $15 ~ 4.5E12 @ 91.6%,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TLGBDF back to ~13.5Hz</a:t>
            </a:r>
          </a:p>
          <a:p>
            <a:r>
              <a:rPr lang="en-US" sz="1200" b="1" dirty="0"/>
              <a:t>Studies this week: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energy acceptance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Lattice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5490258" y="4191000"/>
            <a:ext cx="30774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400MeV Chopper Off-tube 50 Resister fail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VME LLRF Card swap and new code loaded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Misc</a:t>
            </a:r>
            <a:r>
              <a:rPr lang="en-US" sz="1200" dirty="0"/>
              <a:t> RF station sparking (suspect LLRF, new code fixed)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BRF04 Modulator replaced weak tube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Misc</a:t>
            </a:r>
            <a:r>
              <a:rPr lang="en-US" sz="1200" dirty="0"/>
              <a:t> Beam quality issues.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Total~2hrs</a:t>
            </a:r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5503828" y="5703855"/>
            <a:ext cx="45181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Request: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Orbit/Lattice correction studies.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Synchrotron Freq. measurement Study</a:t>
            </a:r>
            <a:r>
              <a:rPr lang="en-US" sz="1200" dirty="0"/>
              <a:t>(one-shot)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energy acceptance (one-shot)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276600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MI 52 SEPTA </a:t>
            </a:r>
          </a:p>
          <a:p>
            <a:r>
              <a:rPr lang="en-US" sz="1000" dirty="0">
                <a:solidFill>
                  <a:schemeClr val="bg1"/>
                </a:solidFill>
              </a:rPr>
              <a:t>Intensity reduction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572" y="1470707"/>
            <a:ext cx="3453759" cy="251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62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118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Salah J. Chaurize x6375 09233N</cp:lastModifiedBy>
  <cp:revision>186</cp:revision>
  <dcterms:created xsi:type="dcterms:W3CDTF">2014-12-05T13:27:43Z</dcterms:created>
  <dcterms:modified xsi:type="dcterms:W3CDTF">2017-05-12T13:35:50Z</dcterms:modified>
</cp:coreProperties>
</file>