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2" r:id="rId4"/>
    <p:sldId id="297" r:id="rId5"/>
    <p:sldId id="270" r:id="rId6"/>
    <p:sldId id="277" r:id="rId7"/>
    <p:sldId id="301" r:id="rId8"/>
    <p:sldId id="30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5/19/2017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5/19/2017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52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5B2752DC-E96B-4060-BEB9-46AF78A49AB7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2BAE735-BDE8-4046-BF3E-D28431E3E59A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BA93EA37-DAAC-46E7-B6C0-5FF703409E4C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90182-4F4A-48E3-B77F-08B296FE80F1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8539C-FDB4-470D-AFDD-C83668C82796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19D44-DDEE-4355-B9BB-687801D63EFC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74963-E815-403C-9B7D-01B9612DB6C4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01BC1-FB39-4BAE-BC8D-F426F6DAE138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7D239A4-4A6A-432C-BFA9-38D5E800F1BA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F193F10-9320-4AF3-9EAF-5DA6E5420EC2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D. Capista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Friday Operations Meeting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19 May 2017</a:t>
            </a: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/>
              <a:t>NuMI</a:t>
            </a:r>
            <a:r>
              <a:rPr lang="en-US" sz="3200" dirty="0"/>
              <a:t> Performance RR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FB9E-0B2F-43AD-8674-424523220E0E}" type="datetime1">
              <a:rPr lang="en-US" altLang="en-US" smtClean="0"/>
              <a:t>5/19/2017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060183"/>
            <a:ext cx="8672513" cy="4953535"/>
          </a:xfrm>
        </p:spPr>
      </p:pic>
    </p:spTree>
    <p:extLst>
      <p:ext uri="{BB962C8B-B14F-4D97-AF65-F5344CB8AC3E}">
        <p14:creationId xmlns:p14="http://schemas.microsoft.com/office/powerpoint/2010/main" val="90704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SY120 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FB9E-0B2F-43AD-8674-424523220E0E}" type="datetime1">
              <a:rPr lang="en-US" altLang="en-US" smtClean="0"/>
              <a:t>5/19/2017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060183"/>
            <a:ext cx="8672513" cy="4953535"/>
          </a:xfrm>
        </p:spPr>
      </p:pic>
    </p:spTree>
    <p:extLst>
      <p:ext uri="{BB962C8B-B14F-4D97-AF65-F5344CB8AC3E}">
        <p14:creationId xmlns:p14="http://schemas.microsoft.com/office/powerpoint/2010/main" val="70130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RR Downtime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5/19/2017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2070847" y="2705982"/>
            <a:ext cx="4007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No data found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167249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MI Downtime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5/19/2017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372803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MI52 Vacuum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5/19/2017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RGA Scan</a:t>
            </a:r>
          </a:p>
          <a:p>
            <a:r>
              <a:rPr lang="en-US" dirty="0"/>
              <a:t>Leak checked vacuum valves</a:t>
            </a:r>
          </a:p>
          <a:p>
            <a:r>
              <a:rPr lang="en-US" dirty="0"/>
              <a:t>Leak found on </a:t>
            </a:r>
            <a:r>
              <a:rPr lang="en-US" dirty="0" err="1"/>
              <a:t>Lambertson</a:t>
            </a:r>
            <a:r>
              <a:rPr lang="en-US" dirty="0"/>
              <a:t> ion pump</a:t>
            </a:r>
          </a:p>
          <a:p>
            <a:pPr lvl="1"/>
            <a:r>
              <a:rPr lang="en-US" dirty="0"/>
              <a:t>522 </a:t>
            </a:r>
            <a:r>
              <a:rPr lang="en-US" dirty="0" err="1"/>
              <a:t>Lambertson</a:t>
            </a:r>
            <a:r>
              <a:rPr lang="en-US" dirty="0"/>
              <a:t> #2, 2</a:t>
            </a:r>
            <a:r>
              <a:rPr lang="en-US" baseline="30000" dirty="0"/>
              <a:t>nd</a:t>
            </a:r>
            <a:r>
              <a:rPr lang="en-US" dirty="0"/>
              <a:t> ion pump</a:t>
            </a:r>
          </a:p>
          <a:p>
            <a:pPr lvl="1"/>
            <a:r>
              <a:rPr lang="en-US" dirty="0"/>
              <a:t>Previously </a:t>
            </a:r>
            <a:r>
              <a:rPr lang="en-US" dirty="0" err="1"/>
              <a:t>VacSealed</a:t>
            </a:r>
            <a:endParaRPr lang="en-US" dirty="0"/>
          </a:p>
          <a:p>
            <a:pPr lvl="1"/>
            <a:r>
              <a:rPr lang="en-US" dirty="0" err="1"/>
              <a:t>VacSealed</a:t>
            </a:r>
            <a:r>
              <a:rPr lang="en-US" dirty="0"/>
              <a:t> again</a:t>
            </a:r>
          </a:p>
          <a:p>
            <a:r>
              <a:rPr lang="en-US" dirty="0"/>
              <a:t>Replaced 520D ion pump with a new Triode pump</a:t>
            </a:r>
          </a:p>
          <a:p>
            <a:r>
              <a:rPr lang="en-US" dirty="0"/>
              <a:t>If this fails again, we would like to replace the beampipe, if possible. </a:t>
            </a:r>
          </a:p>
        </p:txBody>
      </p:sp>
    </p:spTree>
    <p:extLst>
      <p:ext uri="{BB962C8B-B14F-4D97-AF65-F5344CB8AC3E}">
        <p14:creationId xmlns:p14="http://schemas.microsoft.com/office/powerpoint/2010/main" val="298300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Studies Requests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5/19/2017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Timing Change</a:t>
            </a:r>
          </a:p>
          <a:p>
            <a:r>
              <a:rPr lang="en-US" dirty="0"/>
              <a:t>1.2s Ramp</a:t>
            </a:r>
          </a:p>
          <a:p>
            <a:r>
              <a:rPr lang="en-US" dirty="0"/>
              <a:t>TBT Lattice Measurements</a:t>
            </a:r>
          </a:p>
        </p:txBody>
      </p:sp>
    </p:spTree>
    <p:extLst>
      <p:ext uri="{BB962C8B-B14F-4D97-AF65-F5344CB8AC3E}">
        <p14:creationId xmlns:p14="http://schemas.microsoft.com/office/powerpoint/2010/main" val="406242384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5401</TotalTime>
  <Words>131</Words>
  <Application>Microsoft Office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Helvetica</vt:lpstr>
      <vt:lpstr>FNAL_TemplateMac_060514</vt:lpstr>
      <vt:lpstr>Fermilab: Footer Only</vt:lpstr>
      <vt:lpstr> Main Injector/Recycler</vt:lpstr>
      <vt:lpstr>NuMI Performance RR</vt:lpstr>
      <vt:lpstr>SY120  Performance</vt:lpstr>
      <vt:lpstr>RR Downtime</vt:lpstr>
      <vt:lpstr>MI Downtime</vt:lpstr>
      <vt:lpstr>MI52 Vacuum</vt:lpstr>
      <vt:lpstr>Studies Requests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David P. Capista x2369 06527N</cp:lastModifiedBy>
  <cp:revision>244</cp:revision>
  <cp:lastPrinted>2014-01-20T19:40:21Z</cp:lastPrinted>
  <dcterms:created xsi:type="dcterms:W3CDTF">2015-04-23T16:09:57Z</dcterms:created>
  <dcterms:modified xsi:type="dcterms:W3CDTF">2017-05-19T13:36:43Z</dcterms:modified>
</cp:coreProperties>
</file>