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01" autoAdjust="0"/>
  </p:normalViewPr>
  <p:slideViewPr>
    <p:cSldViewPr>
      <p:cViewPr>
        <p:scale>
          <a:sx n="75" d="100"/>
          <a:sy n="75" d="100"/>
        </p:scale>
        <p:origin x="-120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31/05/2017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31/05/2017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31/05/2017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31/05/2017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31/05/2017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31/05/2017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5619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Technical </a:t>
            </a:r>
            <a:r>
              <a:rPr lang="en-US" sz="2800" b="1" dirty="0"/>
              <a:t>B</a:t>
            </a:r>
            <a:r>
              <a:rPr lang="en-US" sz="2800" b="1" dirty="0" smtClean="0"/>
              <a:t>oard Meeting, 31/5/2017</a:t>
            </a:r>
          </a:p>
          <a:p>
            <a:endParaRPr lang="en-US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62" y="620688"/>
            <a:ext cx="8992666" cy="4194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-27384"/>
            <a:ext cx="9036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Update on cathode design by </a:t>
            </a:r>
            <a:r>
              <a:rPr lang="en-US" dirty="0" err="1" smtClean="0"/>
              <a:t>Adamo</a:t>
            </a:r>
            <a:r>
              <a:rPr lang="en-US" dirty="0" smtClean="0"/>
              <a:t> (related also to feedback from </a:t>
            </a:r>
            <a:r>
              <a:rPr lang="en-US" dirty="0" smtClean="0"/>
              <a:t>Technical </a:t>
            </a:r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R</a:t>
            </a:r>
            <a:r>
              <a:rPr lang="en-US" dirty="0" smtClean="0"/>
              <a:t>eview</a:t>
            </a:r>
            <a:r>
              <a:rPr lang="en-US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Update on voltage divider boards (</a:t>
            </a:r>
            <a:r>
              <a:rPr lang="en-US" dirty="0" err="1"/>
              <a:t>A</a:t>
            </a:r>
            <a:r>
              <a:rPr lang="en-US" dirty="0" err="1" smtClean="0"/>
              <a:t>nimesh</a:t>
            </a:r>
            <a:r>
              <a:rPr lang="en-US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Status of replies to recommendations from Technical </a:t>
            </a:r>
            <a:r>
              <a:rPr lang="en-US" dirty="0" smtClean="0"/>
              <a:t>Design Review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4705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7954</TotalTime>
  <Words>41</Words>
  <Application>Microsoft Office PowerPoint</Application>
  <PresentationFormat>Affichage à l'écran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258</cp:revision>
  <dcterms:created xsi:type="dcterms:W3CDTF">2015-04-08T06:38:53Z</dcterms:created>
  <dcterms:modified xsi:type="dcterms:W3CDTF">2017-05-31T11:57:10Z</dcterms:modified>
</cp:coreProperties>
</file>