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70" r:id="rId3"/>
    <p:sldId id="268" r:id="rId4"/>
    <p:sldId id="26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701" autoAdjust="0"/>
  </p:normalViewPr>
  <p:slideViewPr>
    <p:cSldViewPr>
      <p:cViewPr>
        <p:scale>
          <a:sx n="75" d="100"/>
          <a:sy n="75" d="100"/>
        </p:scale>
        <p:origin x="-120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17FC5-5A14-45B4-A930-623D6CA502FF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1297F-CFE2-405B-ABA3-0F1DE85DC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09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3C66-38A5-4EDF-A1F0-9518A59843CE}" type="datetime1">
              <a:rPr lang="fr-FR" smtClean="0"/>
              <a:t>31/05/2017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9BD7-6C6A-43D2-9961-2D231F5119BC}" type="datetime1">
              <a:rPr lang="fr-FR" smtClean="0"/>
              <a:t>31/05/2017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EE59-D582-476B-A672-7FE0F0836F6C}" type="datetime1">
              <a:rPr lang="fr-FR" smtClean="0"/>
              <a:t>31/05/2017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57113-0B08-4CA8-AD79-89C9386E079B}" type="datetime1">
              <a:rPr lang="fr-FR" smtClean="0"/>
              <a:t>31/05/2017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298A-4493-4555-AF60-0E5C3D9A0B65}" type="datetime1">
              <a:rPr lang="fr-FR" smtClean="0"/>
              <a:t>31/05/2017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BF6B-6850-4DAC-9C32-E8409B1C1C4B}" type="datetime1">
              <a:rPr lang="fr-FR" smtClean="0"/>
              <a:t>31/05/2017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0354-C442-46A8-A26E-F98EECBE3381}" type="datetime1">
              <a:rPr lang="fr-FR" smtClean="0"/>
              <a:t>31/05/2017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0496-4837-4C7C-9E9F-9C1230407DA6}" type="datetime1">
              <a:rPr lang="fr-FR" smtClean="0"/>
              <a:t>31/05/2017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AAAF-E699-4FE5-A4C5-3F6A9E197CF8}" type="datetime1">
              <a:rPr lang="fr-FR" smtClean="0"/>
              <a:t>31/05/2017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EEC7-6118-44A3-9ABB-0B4E679181C0}" type="datetime1">
              <a:rPr lang="fr-FR" smtClean="0"/>
              <a:t>31/05/2017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BF54-434B-4B0C-8A16-8800E668DBE8}" type="datetime1">
              <a:rPr lang="fr-FR" smtClean="0"/>
              <a:t>31/05/2017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3A4E5-9C72-43A5-9DB3-223269071940}" type="datetime1">
              <a:rPr lang="fr-FR" smtClean="0"/>
              <a:t>31/05/2017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476676"/>
            <a:ext cx="859248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Follow up on Technical Design Review recommendations</a:t>
            </a:r>
          </a:p>
          <a:p>
            <a:endParaRPr lang="en-US" sz="2800" b="1" dirty="0"/>
          </a:p>
          <a:p>
            <a:r>
              <a:rPr lang="en-US" sz="2800" b="1" dirty="0" smtClean="0"/>
              <a:t> </a:t>
            </a:r>
            <a:r>
              <a:rPr lang="en-US" sz="2800" b="1" dirty="0" smtClean="0"/>
              <a:t>31</a:t>
            </a:r>
            <a:r>
              <a:rPr lang="en-US" sz="2800" b="1" dirty="0" smtClean="0"/>
              <a:t>/5/2017</a:t>
            </a:r>
            <a:endParaRPr lang="en-US" sz="2800" b="1" dirty="0" smtClean="0"/>
          </a:p>
          <a:p>
            <a:endParaRPr lang="en-US" sz="28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9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</a:t>
            </a:fld>
            <a:endParaRPr lang="fr-BE"/>
          </a:p>
        </p:txBody>
      </p:sp>
      <p:sp>
        <p:nvSpPr>
          <p:cNvPr id="3" name="ZoneTexte 2"/>
          <p:cNvSpPr txBox="1"/>
          <p:nvPr/>
        </p:nvSpPr>
        <p:spPr>
          <a:xfrm>
            <a:off x="395536" y="548680"/>
            <a:ext cx="839338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Assigments</a:t>
            </a:r>
            <a:r>
              <a:rPr lang="fr-FR" dirty="0" smtClean="0"/>
              <a:t> of replies </a:t>
            </a:r>
            <a:r>
              <a:rPr lang="fr-FR" dirty="0" err="1" smtClean="0"/>
              <a:t>discussed</a:t>
            </a:r>
            <a:r>
              <a:rPr lang="fr-FR" dirty="0" smtClean="0"/>
              <a:t> at last TB</a:t>
            </a:r>
          </a:p>
          <a:p>
            <a:endParaRPr lang="fr-FR" dirty="0" smtClean="0"/>
          </a:p>
          <a:p>
            <a:r>
              <a:rPr lang="fr-FR" dirty="0" smtClean="0"/>
              <a:t>Goal to </a:t>
            </a:r>
            <a:r>
              <a:rPr lang="fr-FR" dirty="0" err="1" smtClean="0"/>
              <a:t>endorse</a:t>
            </a:r>
            <a:r>
              <a:rPr lang="fr-FR" dirty="0" smtClean="0"/>
              <a:t> replies at </a:t>
            </a:r>
            <a:r>
              <a:rPr lang="fr-FR" dirty="0" err="1" smtClean="0"/>
              <a:t>this</a:t>
            </a:r>
            <a:r>
              <a:rPr lang="fr-FR" dirty="0" smtClean="0"/>
              <a:t> TB</a:t>
            </a:r>
          </a:p>
          <a:p>
            <a:endParaRPr lang="fr-FR" dirty="0"/>
          </a:p>
          <a:p>
            <a:pPr marL="285750" indent="-285750">
              <a:buFont typeface="Wingdings"/>
              <a:buChar char="à"/>
            </a:pPr>
            <a:r>
              <a:rPr lang="fr-FR" dirty="0" smtClean="0">
                <a:sym typeface="Wingdings" panose="05000000000000000000" pitchFamily="2" charset="2"/>
              </a:rPr>
              <a:t>A few items </a:t>
            </a:r>
            <a:r>
              <a:rPr lang="fr-FR" dirty="0" err="1" smtClean="0">
                <a:sym typeface="Wingdings" panose="05000000000000000000" pitchFamily="2" charset="2"/>
              </a:rPr>
              <a:t>still</a:t>
            </a:r>
            <a:r>
              <a:rPr lang="fr-FR" dirty="0" smtClean="0">
                <a:sym typeface="Wingdings" panose="05000000000000000000" pitchFamily="2" charset="2"/>
              </a:rPr>
              <a:t> in </a:t>
            </a:r>
            <a:r>
              <a:rPr lang="fr-FR" dirty="0" err="1" smtClean="0">
                <a:sym typeface="Wingdings" panose="05000000000000000000" pitchFamily="2" charset="2"/>
              </a:rPr>
              <a:t>progress</a:t>
            </a:r>
            <a:r>
              <a:rPr lang="fr-FR" dirty="0" smtClean="0">
                <a:sym typeface="Wingdings" panose="05000000000000000000" pitchFamily="2" charset="2"/>
              </a:rPr>
              <a:t>, </a:t>
            </a:r>
            <a:r>
              <a:rPr lang="fr-FR" dirty="0" err="1" smtClean="0">
                <a:sym typeface="Wingdings" panose="05000000000000000000" pitchFamily="2" charset="2"/>
              </a:rPr>
              <a:t>draft</a:t>
            </a:r>
            <a:r>
              <a:rPr lang="fr-FR" dirty="0" smtClean="0">
                <a:sym typeface="Wingdings" panose="05000000000000000000" pitchFamily="2" charset="2"/>
              </a:rPr>
              <a:t> replies </a:t>
            </a:r>
            <a:r>
              <a:rPr lang="fr-FR" dirty="0" err="1" smtClean="0">
                <a:sym typeface="Wingdings" panose="05000000000000000000" pitchFamily="2" charset="2"/>
              </a:rPr>
              <a:t>collected</a:t>
            </a:r>
            <a:r>
              <a:rPr lang="fr-FR" dirty="0" smtClean="0">
                <a:sym typeface="Wingdings" panose="05000000000000000000" pitchFamily="2" charset="2"/>
              </a:rPr>
              <a:t> for </a:t>
            </a:r>
            <a:r>
              <a:rPr lang="fr-FR" dirty="0" err="1" smtClean="0">
                <a:sym typeface="Wingdings" panose="05000000000000000000" pitchFamily="2" charset="2"/>
              </a:rPr>
              <a:t>most</a:t>
            </a:r>
            <a:r>
              <a:rPr lang="fr-FR" dirty="0" smtClean="0">
                <a:sym typeface="Wingdings" panose="05000000000000000000" pitchFamily="2" charset="2"/>
              </a:rPr>
              <a:t> of the </a:t>
            </a:r>
            <a:r>
              <a:rPr lang="fr-FR" dirty="0" err="1" smtClean="0">
                <a:sym typeface="Wingdings" panose="05000000000000000000" pitchFamily="2" charset="2"/>
              </a:rPr>
              <a:t>recommendations</a:t>
            </a:r>
            <a:endParaRPr lang="fr-FR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endParaRPr lang="fr-FR" dirty="0">
              <a:sym typeface="Wingdings" panose="05000000000000000000" pitchFamily="2" charset="2"/>
            </a:endParaRPr>
          </a:p>
          <a:p>
            <a:r>
              <a:rPr lang="fr-FR" dirty="0" err="1" smtClean="0">
                <a:sym typeface="Wingdings" panose="05000000000000000000" pitchFamily="2" charset="2"/>
              </a:rPr>
              <a:t>Draft</a:t>
            </a:r>
            <a:r>
              <a:rPr lang="fr-FR" dirty="0" smtClean="0">
                <a:sym typeface="Wingdings" panose="05000000000000000000" pitchFamily="2" charset="2"/>
              </a:rPr>
              <a:t> replies are in the </a:t>
            </a:r>
            <a:r>
              <a:rPr lang="fr-FR" dirty="0" err="1" smtClean="0">
                <a:sym typeface="Wingdings" panose="05000000000000000000" pitchFamily="2" charset="2"/>
              </a:rPr>
              <a:t>attached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excel</a:t>
            </a:r>
            <a:r>
              <a:rPr lang="fr-FR" smtClean="0">
                <a:sym typeface="Wingdings" panose="05000000000000000000" pitchFamily="2" charset="2"/>
              </a:rPr>
              <a:t> document</a:t>
            </a:r>
          </a:p>
        </p:txBody>
      </p:sp>
    </p:spTree>
    <p:extLst>
      <p:ext uri="{BB962C8B-B14F-4D97-AF65-F5344CB8AC3E}">
        <p14:creationId xmlns:p14="http://schemas.microsoft.com/office/powerpoint/2010/main" val="4005495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323528" y="188640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Technical Design Review committee recommendations </a:t>
            </a:r>
            <a:r>
              <a:rPr lang="en-US" dirty="0" smtClean="0"/>
              <a:t> (From last meeting on May 10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short replies to recommendations due in an excel file to Steve </a:t>
            </a:r>
            <a:r>
              <a:rPr lang="en-US" dirty="0" err="1" smtClean="0"/>
              <a:t>Kettel</a:t>
            </a:r>
            <a:r>
              <a:rPr lang="en-US" dirty="0" smtClean="0"/>
              <a:t> and Eric James in two weeks. Eric and Steve will keep track of the process,  the Review Committee is over</a:t>
            </a:r>
          </a:p>
          <a:p>
            <a:endParaRPr lang="en-US" dirty="0" smtClean="0"/>
          </a:p>
          <a:p>
            <a:r>
              <a:rPr lang="en-US" dirty="0" smtClean="0"/>
              <a:t>Tentative assignment to formulate replies: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2852936"/>
            <a:ext cx="750570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323528" y="2204864"/>
            <a:ext cx="2188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CRP, electronics, DAQ</a:t>
            </a:r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7668344" y="2967335"/>
            <a:ext cx="117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Marco, Eddy, Sebastien</a:t>
            </a:r>
            <a:endParaRPr lang="en-US" sz="12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7572437" y="3645024"/>
            <a:ext cx="1464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Adamo</a:t>
            </a:r>
            <a:r>
              <a:rPr lang="en-US" sz="1200" b="1" dirty="0" smtClean="0"/>
              <a:t>, Sebastien</a:t>
            </a:r>
            <a:endParaRPr lang="en-US" sz="12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7236296" y="4376137"/>
            <a:ext cx="18240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Dominique, Benjamin</a:t>
            </a:r>
            <a:endParaRPr lang="en-US" sz="12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7428421" y="4808185"/>
            <a:ext cx="18240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Dominique, Benjamin</a:t>
            </a:r>
            <a:endParaRPr lang="en-US" sz="12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7356413" y="5312241"/>
            <a:ext cx="18240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Dominique, Benjamin</a:t>
            </a:r>
            <a:endParaRPr lang="en-US" sz="12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-108520" y="313167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OK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-143266" y="443711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OK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-108520" y="493187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OK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-108520" y="557994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OK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-108520" y="377974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OK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365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4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0" y="764704"/>
            <a:ext cx="75247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79512" y="260648"/>
            <a:ext cx="3856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Photon Detection System, Slow Control</a:t>
            </a:r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7596336" y="980728"/>
            <a:ext cx="9807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/>
              <a:t>Adamo</a:t>
            </a:r>
            <a:r>
              <a:rPr lang="en-US" sz="1200" b="1" dirty="0" smtClean="0"/>
              <a:t>, Ines</a:t>
            </a:r>
            <a:endParaRPr lang="en-US" sz="12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7452320" y="1412776"/>
            <a:ext cx="1089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Ines, Thorsten</a:t>
            </a:r>
            <a:endParaRPr lang="en-US" sz="12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6084168" y="1907540"/>
            <a:ext cx="1018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/>
              <a:t>Adamo</a:t>
            </a:r>
            <a:r>
              <a:rPr lang="en-US" sz="1200" b="1" dirty="0" smtClean="0"/>
              <a:t> , Ines</a:t>
            </a:r>
            <a:endParaRPr lang="en-US" sz="12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251520" y="2411596"/>
            <a:ext cx="6324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Note: the PMT attachment with cryogenic glue was already considered in our design</a:t>
            </a:r>
            <a:endParaRPr lang="en-US" sz="1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73016"/>
            <a:ext cx="705802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7380312" y="3800073"/>
            <a:ext cx="535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Laura</a:t>
            </a:r>
            <a:endParaRPr lang="en-US" sz="12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7380312" y="4088105"/>
            <a:ext cx="535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Laura</a:t>
            </a:r>
            <a:endParaRPr lang="en-US" sz="12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6876256" y="4520153"/>
            <a:ext cx="11087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/>
              <a:t>Adamo</a:t>
            </a:r>
            <a:r>
              <a:rPr lang="en-US" sz="1200" b="1" dirty="0" smtClean="0"/>
              <a:t>, Laura</a:t>
            </a:r>
            <a:endParaRPr lang="en-US" sz="12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6732240" y="4725144"/>
            <a:ext cx="1037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Laura, Franco</a:t>
            </a:r>
            <a:endParaRPr lang="en-US" sz="12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6028494" y="5087010"/>
            <a:ext cx="3059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Franco, Yann</a:t>
            </a:r>
          </a:p>
          <a:p>
            <a:r>
              <a:rPr lang="en-US" sz="1200" b="1" dirty="0" smtClean="0"/>
              <a:t>(already discussed in preliminary grounding document provided to committee)</a:t>
            </a:r>
            <a:endParaRPr lang="en-US" sz="12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-108520" y="97143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OK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-108520" y="191683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OK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314158" y="1556792"/>
            <a:ext cx="1218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In </a:t>
            </a:r>
            <a:r>
              <a:rPr lang="fr-FR" dirty="0" err="1" smtClean="0">
                <a:solidFill>
                  <a:srgbClr val="FF0000"/>
                </a:solidFill>
              </a:rPr>
              <a:t>progress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7746206" y="4005064"/>
            <a:ext cx="1218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In </a:t>
            </a:r>
            <a:r>
              <a:rPr lang="fr-FR" dirty="0" err="1" smtClean="0">
                <a:solidFill>
                  <a:srgbClr val="FF0000"/>
                </a:solidFill>
              </a:rPr>
              <a:t>progress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869387" y="4374396"/>
            <a:ext cx="14551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In </a:t>
            </a:r>
            <a:r>
              <a:rPr lang="fr-FR" dirty="0" err="1" smtClean="0">
                <a:solidFill>
                  <a:srgbClr val="FF0000"/>
                </a:solidFill>
              </a:rPr>
              <a:t>progress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err="1" smtClean="0">
                <a:solidFill>
                  <a:srgbClr val="FF0000"/>
                </a:solidFill>
              </a:rPr>
              <a:t>See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Adamo’s</a:t>
            </a:r>
            <a:r>
              <a:rPr lang="fr-FR" dirty="0" smtClean="0">
                <a:solidFill>
                  <a:srgbClr val="FF0000"/>
                </a:solidFill>
              </a:rPr>
              <a:t> talk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-108520" y="378904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OK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-36512" y="471585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OK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-36512" y="500388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OK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5627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7987</TotalTime>
  <Words>196</Words>
  <Application>Microsoft Office PowerPoint</Application>
  <PresentationFormat>Affichage à l'écran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Dario Autiero</dc:creator>
  <cp:lastModifiedBy>Dario Autiero</cp:lastModifiedBy>
  <cp:revision>256</cp:revision>
  <dcterms:created xsi:type="dcterms:W3CDTF">2015-04-08T06:38:53Z</dcterms:created>
  <dcterms:modified xsi:type="dcterms:W3CDTF">2017-05-31T11:55:13Z</dcterms:modified>
</cp:coreProperties>
</file>