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57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7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2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5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7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9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0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1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2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9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6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24812-42B5-4F16-9934-983B782C453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E2BC-8817-4DE1-BB8B-FE4960CBE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Wednesday 9:00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2017-07-05</a:t>
            </a:r>
          </a:p>
        </p:txBody>
      </p:sp>
    </p:spTree>
    <p:extLst>
      <p:ext uri="{BB962C8B-B14F-4D97-AF65-F5344CB8AC3E}">
        <p14:creationId xmlns:p14="http://schemas.microsoft.com/office/powerpoint/2010/main" val="70370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27965" y="979714"/>
            <a:ext cx="6858000" cy="48985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5098" y="452651"/>
            <a:ext cx="698204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PS Techs replaced F:MC2H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GMPS Transductor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RR 2.5 MHz RF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Studies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NuMI</a:t>
            </a:r>
            <a:r>
              <a:rPr lang="en-US" dirty="0"/>
              <a:t> Vacuum burst, turned off E:IP114D to recover</a:t>
            </a:r>
          </a:p>
          <a:p>
            <a:endParaRPr lang="en-US" dirty="0"/>
          </a:p>
          <a:p>
            <a:r>
              <a:rPr lang="en-US" dirty="0"/>
              <a:t>Tuesday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L:Q0BULK temperature trips, experts added mesh front panel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Multiple KRF6 CS Faults, cycled contactor to recover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Laser </a:t>
            </a:r>
            <a:r>
              <a:rPr lang="en-US" dirty="0" err="1"/>
              <a:t>Notcher</a:t>
            </a:r>
            <a:r>
              <a:rPr lang="en-US" dirty="0"/>
              <a:t> issues, experts recovered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Delivery Ring D10 sector vacuum issues, recovered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Laser </a:t>
            </a:r>
            <a:r>
              <a:rPr lang="en-US" dirty="0" err="1"/>
              <a:t>Notcher</a:t>
            </a:r>
            <a:r>
              <a:rPr lang="en-US" dirty="0"/>
              <a:t> tripped off, tuned for increased losses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KRF6 CS Faults</a:t>
            </a:r>
          </a:p>
          <a:p>
            <a:endParaRPr lang="en-US" dirty="0"/>
          </a:p>
          <a:p>
            <a:r>
              <a:rPr lang="en-US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Had beam to </a:t>
            </a:r>
            <a:r>
              <a:rPr lang="en-US" dirty="0" err="1"/>
              <a:t>NuMI</a:t>
            </a:r>
            <a:r>
              <a:rPr lang="en-US" dirty="0"/>
              <a:t>, BNB, Muon Campus, </a:t>
            </a:r>
            <a:r>
              <a:rPr lang="en-US" dirty="0" err="1"/>
              <a:t>SeaQuest</a:t>
            </a:r>
            <a:r>
              <a:rPr lang="en-US" dirty="0"/>
              <a:t>, </a:t>
            </a:r>
            <a:r>
              <a:rPr lang="en-US" dirty="0" err="1"/>
              <a:t>LArIAT</a:t>
            </a:r>
            <a:r>
              <a:rPr lang="en-US" dirty="0"/>
              <a:t> and </a:t>
            </a:r>
            <a:r>
              <a:rPr lang="en-US" dirty="0" err="1"/>
              <a:t>MTest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Linac</a:t>
            </a:r>
            <a:r>
              <a:rPr lang="en-US" dirty="0"/>
              <a:t> 400 MeV </a:t>
            </a:r>
            <a:r>
              <a:rPr lang="en-US" dirty="0" err="1"/>
              <a:t>RadTrip</a:t>
            </a:r>
            <a:r>
              <a:rPr lang="en-US" dirty="0"/>
              <a:t>, Experts investigating chopper</a:t>
            </a:r>
          </a:p>
        </p:txBody>
      </p:sp>
    </p:spTree>
    <p:extLst>
      <p:ext uri="{BB962C8B-B14F-4D97-AF65-F5344CB8AC3E}">
        <p14:creationId xmlns:p14="http://schemas.microsoft.com/office/powerpoint/2010/main" val="110740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Wednesday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9:00</dc:title>
  <dc:creator>bd-cap-ccdesk</dc:creator>
  <cp:lastModifiedBy>bd-cap-ccdesk</cp:lastModifiedBy>
  <cp:revision>12</cp:revision>
  <dcterms:created xsi:type="dcterms:W3CDTF">2017-07-05T13:17:23Z</dcterms:created>
  <dcterms:modified xsi:type="dcterms:W3CDTF">2017-07-05T13:44:43Z</dcterms:modified>
</cp:coreProperties>
</file>