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"/>
  </p:notesMasterIdLst>
  <p:sldIdLst>
    <p:sldId id="271" r:id="rId2"/>
    <p:sldId id="272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94274" autoAdjust="0"/>
  </p:normalViewPr>
  <p:slideViewPr>
    <p:cSldViewPr snapToGrid="0">
      <p:cViewPr varScale="1">
        <p:scale>
          <a:sx n="123" d="100"/>
          <a:sy n="123" d="100"/>
        </p:scale>
        <p:origin x="608" y="192"/>
      </p:cViewPr>
      <p:guideLst/>
    </p:cSldViewPr>
  </p:slideViewPr>
  <p:outlineViewPr>
    <p:cViewPr>
      <p:scale>
        <a:sx n="33" d="100"/>
        <a:sy n="33" d="100"/>
      </p:scale>
      <p:origin x="0" y="-16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4C8C7-9FC6-4364-BE28-88217B3915DA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ED7DD-A0AB-44ED-89A5-9363CA613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3559285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63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2/14/17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 Convery | Accelerators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6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2/14/17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Convery | Accelerators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2/14/17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Convery |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6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2/14/17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Convery |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6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381000"/>
            <a:ext cx="6856413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1" y="1981201"/>
            <a:ext cx="3351213" cy="41132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3813" y="1981202"/>
            <a:ext cx="3352800" cy="19796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None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 baseline="0"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/>
              <a:t>Secon</a:t>
            </a:r>
            <a:r>
              <a:rPr lang="en-US" sz="2000" dirty="0">
                <a:solidFill>
                  <a:srgbClr val="FFFF00"/>
                </a:solidFill>
              </a:rPr>
              <a:t>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3813" y="4113213"/>
            <a:ext cx="3352800" cy="1981200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 Convery | Accelerators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74D6-08DB-804C-94FA-9680058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9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2/14/17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Convery | Accelerators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5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AP0 target dump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79" y="1053437"/>
            <a:ext cx="4443694" cy="2500253"/>
          </a:xfrm>
        </p:spPr>
        <p:txBody>
          <a:bodyPr/>
          <a:lstStyle/>
          <a:p>
            <a:pPr marL="457200" indent="-365760">
              <a:buFont typeface="+mj-lt"/>
              <a:buAutoNum type="arabicParenR"/>
            </a:pPr>
            <a:r>
              <a:rPr lang="en-US" sz="2000" dirty="0" smtClean="0"/>
              <a:t> The new dump is in place with all waterlines and </a:t>
            </a:r>
            <a:r>
              <a:rPr lang="en-US" sz="2000" smtClean="0"/>
              <a:t>thermocouples are connected</a:t>
            </a:r>
            <a:endParaRPr lang="en-US" sz="2000" dirty="0" smtClean="0"/>
          </a:p>
          <a:p>
            <a:pPr marL="457200" indent="-365760">
              <a:buFont typeface="+mj-lt"/>
              <a:buAutoNum type="arabicParenR"/>
            </a:pPr>
            <a:r>
              <a:rPr lang="en-US" sz="2000" dirty="0" smtClean="0"/>
              <a:t>Can now run at higher intensities and more pulses.  Can only take 25% of a booster batch.  Starting to run into booster dump limits dumping the other 75%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92" y="1204191"/>
            <a:ext cx="2743489" cy="4877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3642847"/>
            <a:ext cx="4664106" cy="2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860001"/>
            <a:ext cx="7205292" cy="2440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Status and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3587263"/>
            <a:ext cx="8521504" cy="2605719"/>
          </a:xfrm>
        </p:spPr>
        <p:txBody>
          <a:bodyPr/>
          <a:lstStyle/>
          <a:p>
            <a:r>
              <a:rPr lang="en-US" sz="2000" dirty="0" smtClean="0"/>
              <a:t>Replaced V742</a:t>
            </a:r>
          </a:p>
          <a:p>
            <a:r>
              <a:rPr lang="en-US" sz="2000" dirty="0" smtClean="0"/>
              <a:t>Pulled and fixed PWC744</a:t>
            </a:r>
          </a:p>
          <a:p>
            <a:r>
              <a:rPr lang="en-US" sz="2000" dirty="0" smtClean="0"/>
              <a:t>D</a:t>
            </a:r>
            <a:r>
              <a:rPr lang="en-US" sz="2000" dirty="0" smtClean="0"/>
              <a:t>eliver beam and perform beam studies </a:t>
            </a:r>
            <a:r>
              <a:rPr lang="en-US" sz="2000" dirty="0"/>
              <a:t>over the </a:t>
            </a:r>
            <a:r>
              <a:rPr lang="en-US" sz="2000" dirty="0" smtClean="0"/>
              <a:t>weekend</a:t>
            </a:r>
          </a:p>
          <a:p>
            <a:r>
              <a:rPr lang="en-US" sz="2000" dirty="0" smtClean="0"/>
              <a:t>Still </a:t>
            </a:r>
            <a:r>
              <a:rPr lang="en-US" sz="2000" dirty="0"/>
              <a:t>have lots of work to do to improve </a:t>
            </a:r>
            <a:r>
              <a:rPr lang="en-US" sz="2000" dirty="0" smtClean="0"/>
              <a:t>efficiencies</a:t>
            </a:r>
          </a:p>
          <a:p>
            <a:r>
              <a:rPr lang="en-US" sz="2000" dirty="0" smtClean="0"/>
              <a:t>Take advantage of opportunities to run 8Gev beam to fix Delivery Ring  orbit.  Maybe next week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Star: 5 Points 8"/>
          <p:cNvSpPr/>
          <p:nvPr/>
        </p:nvSpPr>
        <p:spPr>
          <a:xfrm>
            <a:off x="6316390" y="2489978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g-2 beam commissioning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308" y="815738"/>
            <a:ext cx="5398576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61" y="2644538"/>
            <a:ext cx="5398576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260" y="4473338"/>
            <a:ext cx="5398577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8" y="1043046"/>
            <a:ext cx="4104861" cy="5172017"/>
          </a:xfrm>
        </p:spPr>
        <p:txBody>
          <a:bodyPr/>
          <a:lstStyle/>
          <a:p>
            <a:pPr marL="457200" indent="-365760">
              <a:buFont typeface="+mj-lt"/>
              <a:buAutoNum type="arabicParenR"/>
            </a:pPr>
            <a:r>
              <a:rPr lang="en-US" sz="2000" dirty="0"/>
              <a:t>8 GeV protons bypass target, through shared M4</a:t>
            </a:r>
          </a:p>
          <a:p>
            <a:pPr marL="731520" lvl="1" indent="-274320">
              <a:buFont typeface="Arial" panose="020B0604020202020204" pitchFamily="34" charset="0"/>
              <a:buChar char="•"/>
            </a:pPr>
            <a:r>
              <a:rPr lang="en-US" sz="1800" dirty="0"/>
              <a:t>If time also around Delivery Ring</a:t>
            </a:r>
          </a:p>
          <a:p>
            <a:pPr marL="457200" indent="-365760">
              <a:buFont typeface="+mj-lt"/>
              <a:buAutoNum type="arabicParenR"/>
            </a:pPr>
            <a:endParaRPr lang="en-US" sz="2000" dirty="0"/>
          </a:p>
          <a:p>
            <a:pPr marL="457200" indent="-365760">
              <a:buFont typeface="+mj-lt"/>
              <a:buAutoNum type="arabicParenR"/>
            </a:pPr>
            <a:endParaRPr lang="en-US" sz="2000" dirty="0"/>
          </a:p>
          <a:p>
            <a:pPr marL="457200" indent="-365760">
              <a:buFont typeface="+mj-lt"/>
              <a:buAutoNum type="arabicParenR"/>
            </a:pPr>
            <a:r>
              <a:rPr lang="en-US" sz="2000" dirty="0"/>
              <a:t>8 GeV protons to target,              3.1 GeV </a:t>
            </a:r>
            <a:r>
              <a:rPr lang="en-US" sz="2000" dirty="0" err="1"/>
              <a:t>secondaries</a:t>
            </a:r>
            <a:r>
              <a:rPr lang="en-US" sz="2000" dirty="0"/>
              <a:t> to g-2 ring (100:1 protons to muons)           </a:t>
            </a:r>
          </a:p>
          <a:p>
            <a:pPr marL="457200" indent="-365760">
              <a:buFont typeface="+mj-lt"/>
              <a:buAutoNum type="arabicParenR"/>
            </a:pPr>
            <a:endParaRPr lang="en-US" sz="2000" dirty="0">
              <a:solidFill>
                <a:schemeClr val="accent4"/>
              </a:solidFill>
            </a:endParaRPr>
          </a:p>
          <a:p>
            <a:pPr marL="91440" indent="0">
              <a:buNone/>
            </a:pPr>
            <a:endParaRPr lang="en-US" dirty="0"/>
          </a:p>
          <a:p>
            <a:pPr marL="548640" indent="-457200">
              <a:buFont typeface="+mj-lt"/>
              <a:buAutoNum type="arabicParenR" startAt="3"/>
            </a:pPr>
            <a:r>
              <a:rPr lang="en-US" sz="2000" dirty="0"/>
              <a:t>8 GeV protons to target,           3.1 GeV </a:t>
            </a:r>
            <a:r>
              <a:rPr lang="en-US" sz="2000" dirty="0" err="1"/>
              <a:t>secondaries</a:t>
            </a:r>
            <a:r>
              <a:rPr lang="en-US" sz="2000" dirty="0"/>
              <a:t> around Delivery Ring, proton removal, muons to g-2 ring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1778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6655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4658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3221</TotalTime>
  <Words>156</Words>
  <Application>Microsoft Macintosh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Geneva</vt:lpstr>
      <vt:lpstr>Helvetica</vt:lpstr>
      <vt:lpstr>MS PGothic</vt:lpstr>
      <vt:lpstr>ＭＳ Ｐゴシック</vt:lpstr>
      <vt:lpstr>Wingdings</vt:lpstr>
      <vt:lpstr>Arial</vt:lpstr>
      <vt:lpstr>Calibri</vt:lpstr>
      <vt:lpstr>Comic Sans MS</vt:lpstr>
      <vt:lpstr>FNAL_TemplateMac_060514</vt:lpstr>
      <vt:lpstr>AP0 target dump</vt:lpstr>
      <vt:lpstr>Status and plans</vt:lpstr>
      <vt:lpstr>g-2 beam commissioning overview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g-2 and the Muon Campus</dc:title>
  <dc:creator>Mary E Convery</dc:creator>
  <cp:lastModifiedBy>Al Sondgeroth</cp:lastModifiedBy>
  <cp:revision>67</cp:revision>
  <dcterms:created xsi:type="dcterms:W3CDTF">2017-03-06T20:10:28Z</dcterms:created>
  <dcterms:modified xsi:type="dcterms:W3CDTF">2017-06-09T13:51:43Z</dcterms:modified>
</cp:coreProperties>
</file>