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2" r:id="rId4"/>
    <p:sldId id="275" r:id="rId5"/>
    <p:sldId id="277" r:id="rId6"/>
    <p:sldId id="270" r:id="rId7"/>
    <p:sldId id="296" r:id="rId8"/>
    <p:sldId id="297" r:id="rId9"/>
    <p:sldId id="292" r:id="rId10"/>
    <p:sldId id="29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-11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6/8/17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6/8/17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50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9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/>
            </a:r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M-J Yang</a:t>
            </a:r>
            <a:endParaRPr lang="en-US" altLang="en-US" dirty="0">
              <a:latin typeface="Helvetica" panose="020B0604020202020204" pitchFamily="34" charset="0"/>
            </a:endParaRPr>
          </a:p>
          <a:p>
            <a:r>
              <a:rPr lang="en-US" altLang="en-US" dirty="0">
                <a:latin typeface="Helvetica" panose="020B0604020202020204" pitchFamily="34" charset="0"/>
              </a:rPr>
              <a:t>MI </a:t>
            </a:r>
            <a:r>
              <a:rPr lang="en-US" altLang="en-US" dirty="0" smtClean="0">
                <a:latin typeface="Helvetica" panose="020B0604020202020204" pitchFamily="34" charset="0"/>
              </a:rPr>
              <a:t>Department</a:t>
            </a:r>
            <a:endParaRPr lang="en-US" altLang="en-US" dirty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June </a:t>
            </a:r>
            <a:r>
              <a:rPr lang="en-US" altLang="en-US" dirty="0" smtClean="0">
                <a:latin typeface="Helvetica" panose="020B0604020202020204" pitchFamily="34" charset="0"/>
              </a:rPr>
              <a:t>9, </a:t>
            </a:r>
            <a:r>
              <a:rPr lang="en-US" altLang="en-US" dirty="0" smtClean="0">
                <a:latin typeface="Helvetica" panose="020B0604020202020204" pitchFamily="34" charset="0"/>
              </a:rPr>
              <a:t>2017</a:t>
            </a:r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NuMI Performance RR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000" dirty="0" smtClean="0"/>
              <a:t>June 9, 2017</a:t>
            </a:r>
            <a:endParaRPr lang="en-US" alt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3" name="Picture 2" descr="R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SY120 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3" name="Picture 2" descr="MIS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4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MI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3" name="Picture 2" descr="mi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712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3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RR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3" name="Picture 2" descr="rr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9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Injection timing change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82" y="1191199"/>
            <a:ext cx="6573520" cy="2854960"/>
          </a:xfrm>
          <a:prstGeom prst="rect">
            <a:avLst/>
          </a:prstGeom>
        </p:spPr>
      </p:pic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684478" y="4147665"/>
            <a:ext cx="6414180" cy="2039699"/>
          </a:xfrm>
        </p:spPr>
        <p:txBody>
          <a:bodyPr>
            <a:normAutofit/>
          </a:bodyPr>
          <a:lstStyle/>
          <a:p>
            <a:r>
              <a:rPr lang="en-US" dirty="0" smtClean="0"/>
              <a:t>$1C is moved by 15 msec.</a:t>
            </a:r>
            <a:endParaRPr lang="en-US" dirty="0"/>
          </a:p>
          <a:p>
            <a:r>
              <a:rPr lang="en-US" dirty="0" smtClean="0"/>
              <a:t>New i</a:t>
            </a:r>
            <a:r>
              <a:rPr lang="en-US" dirty="0" smtClean="0"/>
              <a:t>njection times </a:t>
            </a:r>
            <a:r>
              <a:rPr lang="en-US" dirty="0"/>
              <a:t>at </a:t>
            </a:r>
            <a:r>
              <a:rPr lang="en-US" dirty="0" smtClean="0"/>
              <a:t>36 </a:t>
            </a:r>
            <a:r>
              <a:rPr lang="en-US" dirty="0"/>
              <a:t>and </a:t>
            </a:r>
            <a:r>
              <a:rPr lang="en-US" dirty="0" smtClean="0"/>
              <a:t>102 msec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</a:t>
            </a:r>
            <a:r>
              <a:rPr lang="en-US" sz="1800" dirty="0" smtClean="0"/>
              <a:t>nough time, 94 msec, to make 8 2.5-MHz bunches.</a:t>
            </a:r>
            <a:endParaRPr lang="en-US" sz="1800" dirty="0"/>
          </a:p>
          <a:p>
            <a:r>
              <a:rPr lang="en-US" dirty="0" smtClean="0"/>
              <a:t>previously at </a:t>
            </a:r>
            <a:r>
              <a:rPr lang="en-US" dirty="0" smtClean="0"/>
              <a:t>51 and 117 msec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leaves </a:t>
            </a:r>
            <a:r>
              <a:rPr lang="en-US" sz="1800" dirty="0"/>
              <a:t>less than 80ms </a:t>
            </a:r>
            <a:r>
              <a:rPr lang="en-US" sz="1800" dirty="0" smtClean="0"/>
              <a:t>for re-bunching.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216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LCW water temperature watch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72730"/>
            <a:ext cx="7448045" cy="3504968"/>
          </a:xfrm>
        </p:spPr>
        <p:txBody>
          <a:bodyPr/>
          <a:lstStyle/>
          <a:p>
            <a:r>
              <a:rPr lang="en-US" dirty="0" smtClean="0"/>
              <a:t>Alarm is setup </a:t>
            </a:r>
          </a:p>
          <a:p>
            <a:pPr lvl="1"/>
            <a:r>
              <a:rPr lang="en-US" dirty="0" smtClean="0"/>
              <a:t>for both supply and return temperature</a:t>
            </a:r>
            <a:endParaRPr lang="en-US" dirty="0"/>
          </a:p>
          <a:p>
            <a:r>
              <a:rPr lang="en-US" dirty="0" smtClean="0"/>
              <a:t>If alarm goes off</a:t>
            </a:r>
          </a:p>
          <a:p>
            <a:pPr lvl="1"/>
            <a:r>
              <a:rPr lang="en-US" dirty="0" smtClean="0"/>
              <a:t>Contact MI person.</a:t>
            </a:r>
          </a:p>
          <a:p>
            <a:pPr lvl="1"/>
            <a:r>
              <a:rPr lang="en-US" dirty="0" smtClean="0"/>
              <a:t>Slow down rep-rate.</a:t>
            </a:r>
          </a:p>
          <a:p>
            <a:pPr lvl="1"/>
            <a:r>
              <a:rPr lang="en-US" dirty="0" smtClean="0"/>
              <a:t>Or, halt the ramp.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water_te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50" y="1967572"/>
            <a:ext cx="5276732" cy="422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Plan for </a:t>
            </a:r>
            <a:r>
              <a:rPr lang="en-US" sz="3600" dirty="0" smtClean="0"/>
              <a:t>MI52 Vacuum problem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681" y="1371651"/>
            <a:ext cx="7448045" cy="3504968"/>
          </a:xfrm>
        </p:spPr>
        <p:txBody>
          <a:bodyPr/>
          <a:lstStyle/>
          <a:p>
            <a:r>
              <a:rPr lang="en-US" dirty="0" smtClean="0"/>
              <a:t>Leak </a:t>
            </a:r>
            <a:r>
              <a:rPr lang="en-US" dirty="0"/>
              <a:t>checked vacuum </a:t>
            </a:r>
            <a:r>
              <a:rPr lang="en-US" dirty="0" smtClean="0"/>
              <a:t>valves.</a:t>
            </a:r>
            <a:endParaRPr lang="en-US" dirty="0"/>
          </a:p>
          <a:p>
            <a:r>
              <a:rPr lang="en-US" dirty="0"/>
              <a:t>Check ion pump </a:t>
            </a:r>
            <a:r>
              <a:rPr lang="en-US" dirty="0" smtClean="0"/>
              <a:t>magnets.</a:t>
            </a:r>
            <a:endParaRPr lang="en-US" dirty="0"/>
          </a:p>
          <a:p>
            <a:r>
              <a:rPr lang="en-US" dirty="0"/>
              <a:t>Replace beam pipe for E-</a:t>
            </a:r>
            <a:r>
              <a:rPr lang="en-US" dirty="0" smtClean="0"/>
              <a:t>cloud.</a:t>
            </a:r>
            <a:endParaRPr lang="en-US" dirty="0"/>
          </a:p>
          <a:p>
            <a:r>
              <a:rPr lang="en-US" dirty="0"/>
              <a:t>Inspect both ends of both </a:t>
            </a:r>
            <a:r>
              <a:rPr lang="en-US" dirty="0" smtClean="0"/>
              <a:t>septum.</a:t>
            </a:r>
          </a:p>
          <a:p>
            <a:pPr lvl="1"/>
            <a:r>
              <a:rPr lang="en-US" dirty="0" smtClean="0"/>
              <a:t>Replace with spare septum if found necessary.</a:t>
            </a:r>
            <a:endParaRPr lang="en-US" dirty="0"/>
          </a:p>
          <a:p>
            <a:r>
              <a:rPr lang="en-US" dirty="0" smtClean="0"/>
              <a:t>Replacing </a:t>
            </a:r>
            <a:r>
              <a:rPr lang="en-US" dirty="0"/>
              <a:t>ion </a:t>
            </a:r>
            <a:r>
              <a:rPr lang="en-US" dirty="0" smtClean="0"/>
              <a:t>pumps IP521B.</a:t>
            </a:r>
          </a:p>
          <a:p>
            <a:r>
              <a:rPr lang="en-US" dirty="0" smtClean="0"/>
              <a:t>Check MIRF04 cavity for water leak.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3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Studies Requests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June 9,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Shorten injection time </a:t>
            </a:r>
            <a:r>
              <a:rPr lang="en-US" dirty="0" smtClean="0"/>
              <a:t>delay by 15 msec.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Done.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1.2s </a:t>
            </a:r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Ramp waveform change.</a:t>
            </a:r>
          </a:p>
          <a:p>
            <a:pPr lvl="1"/>
            <a:r>
              <a:rPr lang="en-US" dirty="0" smtClean="0"/>
              <a:t>One study cycle per super cycle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RR TBT study</a:t>
            </a:r>
          </a:p>
          <a:p>
            <a:pPr lvl="1"/>
            <a:r>
              <a:rPr lang="en-US" dirty="0" smtClean="0"/>
              <a:t>0.8 second $E0 cycle</a:t>
            </a:r>
          </a:p>
          <a:p>
            <a:pPr lvl="1"/>
            <a:r>
              <a:rPr lang="en-US" dirty="0" smtClean="0"/>
              <a:t>AT time of </a:t>
            </a:r>
            <a:r>
              <a:rPr lang="en-US" dirty="0" smtClean="0"/>
              <a:t>$20 flat-top.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8953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7288</TotalTime>
  <Words>236</Words>
  <Application>Microsoft Macintosh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FNAL_TemplateMac_060514</vt:lpstr>
      <vt:lpstr>Fermilab: Footer Only</vt:lpstr>
      <vt:lpstr> Main Injector/Recycler</vt:lpstr>
      <vt:lpstr>NuMI Performance RR</vt:lpstr>
      <vt:lpstr>SY120  Performance</vt:lpstr>
      <vt:lpstr>MI Downtime</vt:lpstr>
      <vt:lpstr>RR Downtime</vt:lpstr>
      <vt:lpstr>Injection timing change</vt:lpstr>
      <vt:lpstr>LCW water temperature watch</vt:lpstr>
      <vt:lpstr>Plan for MI52 Vacuum problem</vt:lpstr>
      <vt:lpstr>Studies Requests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Ming-Jen Yang</cp:lastModifiedBy>
  <cp:revision>255</cp:revision>
  <cp:lastPrinted>2014-01-20T19:40:21Z</cp:lastPrinted>
  <dcterms:created xsi:type="dcterms:W3CDTF">2015-04-23T16:09:57Z</dcterms:created>
  <dcterms:modified xsi:type="dcterms:W3CDTF">2017-06-09T13:04:37Z</dcterms:modified>
</cp:coreProperties>
</file>