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300" r:id="rId3"/>
    <p:sldId id="256" r:id="rId4"/>
    <p:sldId id="273" r:id="rId5"/>
    <p:sldId id="275" r:id="rId6"/>
    <p:sldId id="290" r:id="rId7"/>
    <p:sldId id="277" r:id="rId8"/>
    <p:sldId id="301" r:id="rId9"/>
    <p:sldId id="270" r:id="rId10"/>
    <p:sldId id="29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6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9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2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23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5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9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7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9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0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8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B9082-1DF2-450F-ABC5-9008D5E46EC3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453E1-D32A-4BAB-9E8E-63B91F45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0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Minos Muck 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4146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23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CUB Bio Fouling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CUB ICW Strainers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17" y="2780100"/>
            <a:ext cx="3684588" cy="276344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Minos Muck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5126" y="3081487"/>
            <a:ext cx="2763441" cy="2072581"/>
          </a:xfrm>
        </p:spPr>
      </p:pic>
    </p:spTree>
    <p:extLst>
      <p:ext uri="{BB962C8B-B14F-4D97-AF65-F5344CB8AC3E}">
        <p14:creationId xmlns:p14="http://schemas.microsoft.com/office/powerpoint/2010/main" val="87786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What, Me Worry?</a:t>
            </a: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5051" y="1825625"/>
            <a:ext cx="5441898" cy="4351338"/>
          </a:xfrm>
        </p:spPr>
      </p:pic>
    </p:spTree>
    <p:extLst>
      <p:ext uri="{BB962C8B-B14F-4D97-AF65-F5344CB8AC3E}">
        <p14:creationId xmlns:p14="http://schemas.microsoft.com/office/powerpoint/2010/main" val="3384497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Minos Muck Millpond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1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0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1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60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1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7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1" y="0"/>
            <a:ext cx="1029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3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585537"/>
              </p:ext>
            </p:extLst>
          </p:nvPr>
        </p:nvGraphicFramePr>
        <p:xfrm>
          <a:off x="1938215" y="242277"/>
          <a:ext cx="7010400" cy="644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5829185" imgH="7543800" progId="Acrobat.Document.11">
                  <p:embed/>
                </p:oleObj>
              </mc:Choice>
              <mc:Fallback>
                <p:oleObj name="Acrobat Document" r:id="rId3" imgW="5829185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8215" y="242277"/>
                        <a:ext cx="7010400" cy="644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6206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05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18</Words>
  <Application>Microsoft Office PowerPoint</Application>
  <PresentationFormat>Widescreen</PresentationFormat>
  <Paragraphs>6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Adobe Acrobat Document</vt:lpstr>
      <vt:lpstr>Minos Muck  </vt:lpstr>
      <vt:lpstr>CUB Bio Fouling</vt:lpstr>
      <vt:lpstr>What, Me Worry?</vt:lpstr>
      <vt:lpstr>Minos Muck Millpond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MINOS Muck</dc:title>
  <dc:creator>Greg Gilbert</dc:creator>
  <cp:lastModifiedBy>Greg Gilbert</cp:lastModifiedBy>
  <cp:revision>21</cp:revision>
  <dcterms:created xsi:type="dcterms:W3CDTF">2017-03-03T16:15:10Z</dcterms:created>
  <dcterms:modified xsi:type="dcterms:W3CDTF">2017-06-09T12:24:54Z</dcterms:modified>
</cp:coreProperties>
</file>