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8" autoAdjust="0"/>
  </p:normalViewPr>
  <p:slideViewPr>
    <p:cSldViewPr snapToGrid="0">
      <p:cViewPr>
        <p:scale>
          <a:sx n="70" d="100"/>
          <a:sy n="70" d="100"/>
        </p:scale>
        <p:origin x="21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57BE3-2318-4E68-9A9C-2D4D8EE3E92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CEEBD-FD54-47A9-B3C0-46A10929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0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CEEBD-FD54-47A9-B3C0-46A10929CE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3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2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6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9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6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1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7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5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5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CCF5-D553-4F7C-AD34-303885B352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DF5C5-7CCF-4EF3-99E7-1ED29BE6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Monday 9:00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2017-06-12</a:t>
            </a:r>
          </a:p>
        </p:txBody>
      </p:sp>
    </p:spTree>
    <p:extLst>
      <p:ext uri="{BB962C8B-B14F-4D97-AF65-F5344CB8AC3E}">
        <p14:creationId xmlns:p14="http://schemas.microsoft.com/office/powerpoint/2010/main" val="98643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44024" y="982980"/>
            <a:ext cx="6854190" cy="4895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154" y="163771"/>
            <a:ext cx="6360267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MS2 cooling tower repaired</a:t>
            </a:r>
          </a:p>
          <a:p>
            <a:endParaRPr lang="en-US" dirty="0"/>
          </a:p>
          <a:p>
            <a:r>
              <a:rPr lang="en-US" dirty="0"/>
              <a:t>Saturday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F0 false fire alarm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LRF1 Overcurrent trips required local 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M:BV900 closed several times, </a:t>
            </a:r>
            <a:r>
              <a:rPr lang="en-US" dirty="0" err="1"/>
              <a:t>jumpered</a:t>
            </a:r>
            <a:r>
              <a:rPr lang="en-US" dirty="0"/>
              <a:t> open</a:t>
            </a:r>
          </a:p>
          <a:p>
            <a:endParaRPr lang="en-US" dirty="0"/>
          </a:p>
          <a:p>
            <a:r>
              <a:rPr lang="en-US" dirty="0"/>
              <a:t>Sunday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D:Q812 regulation issues, rebooted PRAC multiple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MI-62 expansion tank low, filled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Muon Campus g-2 Ring Center </a:t>
            </a:r>
            <a:r>
              <a:rPr lang="en-US" dirty="0" err="1"/>
              <a:t>radtrips</a:t>
            </a:r>
            <a:r>
              <a:rPr lang="en-US" dirty="0"/>
              <a:t> beginning at 07:30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D:ISEP tripped without alarm, reset and added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MC-1 surveyed and went open access, secured in evening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D:PMAG tripped, experts needed to adjust trip limit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MI12 A&amp;B went unsecured due to PLC Fault, experts recovered</a:t>
            </a:r>
          </a:p>
          <a:p>
            <a:endParaRPr lang="en-US" dirty="0"/>
          </a:p>
          <a:p>
            <a:r>
              <a:rPr lang="en-US" dirty="0"/>
              <a:t>Monday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F0 false fire alarms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LRF4 HV trip, experts recovered</a:t>
            </a:r>
          </a:p>
          <a:p>
            <a:endParaRPr lang="en-US" dirty="0"/>
          </a:p>
          <a:p>
            <a:r>
              <a:rPr lang="en-US" dirty="0"/>
              <a:t>Current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Beam to </a:t>
            </a:r>
            <a:r>
              <a:rPr lang="en-US" dirty="0" err="1"/>
              <a:t>NuMI</a:t>
            </a:r>
            <a:r>
              <a:rPr lang="en-US" dirty="0"/>
              <a:t>, BNB, Muon Campus and </a:t>
            </a:r>
            <a:r>
              <a:rPr lang="en-US" dirty="0" err="1"/>
              <a:t>SeaQuest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69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114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Monday 9:00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9:00</dc:title>
  <dc:creator>bd-cap-ccdesk</dc:creator>
  <cp:lastModifiedBy>bd-cap-ccdesk</cp:lastModifiedBy>
  <cp:revision>19</cp:revision>
  <dcterms:created xsi:type="dcterms:W3CDTF">2017-06-12T13:09:45Z</dcterms:created>
  <dcterms:modified xsi:type="dcterms:W3CDTF">2017-06-12T13:47:34Z</dcterms:modified>
</cp:coreProperties>
</file>