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8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9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6/14/2017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6/14/2017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6/14/2017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6/14/2017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6/14/2017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6/14/2017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6/14/2017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6/14/2017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6/14/2017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6/14/2017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6/14/2017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6/14/2017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9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O’Clock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Meeting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Wednesday </a:t>
            </a:r>
            <a:r>
              <a:rPr lang="en-US" altLang="en-US">
                <a:latin typeface="Helvetica" panose="020B0604020202020204" pitchFamily="34" charset="0"/>
                <a:ea typeface="Geneva" pitchFamily="121" charset="-128"/>
              </a:rPr>
              <a:t>June 14, 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2017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228600" y="849068"/>
            <a:ext cx="4208318" cy="5158159"/>
          </a:xfrm>
        </p:spPr>
        <p:txBody>
          <a:bodyPr/>
          <a:lstStyle/>
          <a:p>
            <a:r>
              <a:rPr lang="en-US" sz="1800" dirty="0"/>
              <a:t>Monday: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LRF4 HV </a:t>
            </a:r>
            <a:r>
              <a:rPr lang="en-US" sz="1600" dirty="0" err="1"/>
              <a:t>thyratron</a:t>
            </a:r>
            <a:r>
              <a:rPr lang="en-US" sz="1600" dirty="0"/>
              <a:t> failure; Experts recovered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I:HV703 fault took down P1 beam for a few hours (no SY or g-2)</a:t>
            </a:r>
          </a:p>
          <a:p>
            <a:r>
              <a:rPr lang="en-US" sz="1800" dirty="0"/>
              <a:t>Tuesday: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Poor vacuum in Muon closed BVs </a:t>
            </a:r>
          </a:p>
          <a:p>
            <a:r>
              <a:rPr lang="en-US" sz="1800" dirty="0"/>
              <a:t>Wednesday: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R:KPS4C panel meter failure; went MI-only for 1.5 hours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Rad Safety performing shielding study at AP0 (no keys until they’re finished)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Controlled access in Delivery Rings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MT6 Open Access to swap experiments</a:t>
            </a:r>
          </a:p>
          <a:p>
            <a:endParaRPr lang="en-US" sz="1800" dirty="0"/>
          </a:p>
          <a:p>
            <a:r>
              <a:rPr lang="en-US" sz="1800" dirty="0"/>
              <a:t>Beam to </a:t>
            </a:r>
            <a:r>
              <a:rPr lang="en-US" sz="1800" dirty="0" err="1"/>
              <a:t>NuMI</a:t>
            </a:r>
            <a:r>
              <a:rPr lang="en-US" sz="1800" dirty="0"/>
              <a:t>, BNB, </a:t>
            </a:r>
            <a:r>
              <a:rPr lang="en-US" sz="1800" dirty="0" err="1"/>
              <a:t>SeaQuest</a:t>
            </a:r>
            <a:endParaRPr lang="en-US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5"/>
          </p:nvPr>
        </p:nvPicPr>
        <p:blipFill>
          <a:blip r:embed="rId2"/>
          <a:stretch>
            <a:fillRect/>
          </a:stretch>
        </p:blipFill>
        <p:spPr>
          <a:xfrm rot="5400000">
            <a:off x="3546099" y="890818"/>
            <a:ext cx="6235731" cy="4454093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2B1CF01D-1604-4C8E-BF6F-5634B5B9B0FA}" type="datetime1">
              <a:rPr lang="en-US" altLang="en-US" smtClean="0"/>
              <a:pPr/>
              <a:t>6/14/2017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Presenter | Presentation Title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071AFBCB-9629-4487-8658-FCC7F72DA46F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7549281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33</TotalTime>
  <Words>91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MS PGothic</vt:lpstr>
      <vt:lpstr>MS PGothic</vt:lpstr>
      <vt:lpstr>Arial</vt:lpstr>
      <vt:lpstr>Calibri</vt:lpstr>
      <vt:lpstr>Geneva</vt:lpstr>
      <vt:lpstr>Helvetica</vt:lpstr>
      <vt:lpstr>FNAL_TemplateMac_060514</vt:lpstr>
      <vt:lpstr>Fermilab: Footer Only</vt:lpstr>
      <vt:lpstr>9 O’Clock Meeting</vt:lpstr>
      <vt:lpstr>PowerPoint Presentation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O’Clock Meeting</dc:title>
  <dc:creator>bd-cap-ccdesk</dc:creator>
  <cp:lastModifiedBy>bd-cap-ccdesk</cp:lastModifiedBy>
  <cp:revision>5</cp:revision>
  <cp:lastPrinted>2014-01-20T19:40:21Z</cp:lastPrinted>
  <dcterms:created xsi:type="dcterms:W3CDTF">2017-06-14T13:23:23Z</dcterms:created>
  <dcterms:modified xsi:type="dcterms:W3CDTF">2017-06-14T13:56:32Z</dcterms:modified>
</cp:coreProperties>
</file>