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/>
    <p:restoredTop sz="94643"/>
  </p:normalViewPr>
  <p:slideViewPr>
    <p:cSldViewPr snapToGrid="0" snapToObjects="1">
      <p:cViewPr varScale="1">
        <p:scale>
          <a:sx n="111" d="100"/>
          <a:sy n="111" d="100"/>
        </p:scale>
        <p:origin x="2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557E-A902-EF4C-8705-D5D5997CCB0D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6C1F8-0A5A-334B-982A-13CDFFC3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6C1F8-0A5A-334B-982A-13CDFFC3D0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5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33F2-C708-7145-BACD-99DDE33C6BC1}" type="datetime1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6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7538-56FE-714E-8B91-78C90C84921C}" type="datetime1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8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4615-07D6-F248-BAE5-7B172BD4080C}" type="datetime1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5FD8-8CC1-364D-B5C0-E2B77D08E0CD}" type="datetime1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1E32-3374-144E-A9E1-C36C21D5BB3A}" type="datetime1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21A0-12D8-4E4C-98D0-6CA5D1862D0D}" type="datetime1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A99-F4C2-8C48-A71F-19EED9EF4CFD}" type="datetime1">
              <a:rPr lang="en-US" smtClean="0"/>
              <a:t>6/14/17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1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851-E1E9-2B42-9671-908A7CF2450D}" type="datetime1">
              <a:rPr lang="en-US" smtClean="0"/>
              <a:t>6/14/17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A487-5287-494E-9498-52C4D29860DA}" type="datetime1">
              <a:rPr lang="en-US" smtClean="0"/>
              <a:t>6/14/17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382-E08C-A543-9D35-455118B59785}" type="datetime1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7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0485-1A72-F148-B4CF-B94D1A3EED38}" type="datetime1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9D756-D348-9C49-91DF-C72A17AC1E1A}" type="datetime1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C5EA0-6994-DB4C-85EF-7711A341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Radiation Shields in the penetrations of NP-02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Montanari</a:t>
            </a:r>
          </a:p>
          <a:p>
            <a:r>
              <a:rPr lang="en-US" dirty="0" smtClean="0"/>
              <a:t>Wed Jun 14,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8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What/When is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Confirmation of size and location of the Detector Spare penetrations and size of the Flange sealing them.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Size and location of other penetrations potentially available (and the available footprint) and size of the Flange sealing them. In general, this would predominantly cables/wires/etc. that may be easy to bundle altogether and run through an (or multiple) opening(s) in the radiation shields.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When: </a:t>
            </a:r>
            <a:r>
              <a:rPr lang="en-US" b="1" dirty="0" smtClean="0"/>
              <a:t>by end of this week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Between NP-02 and NP-04, Detector and Cryo there are quite some penetrations to fit (~20).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need to order the flanges, start preparing the shields, etc.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There is available manpower now for this work, we should take advantage of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reduce the radiation heat leak (to the LAr) coming from the spare penetrations, and other penetrations,</a:t>
            </a:r>
            <a:r>
              <a:rPr lang="en-US" dirty="0" smtClean="0"/>
              <a:t> if any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Spare Detector Penetrations.</a:t>
            </a:r>
          </a:p>
          <a:p>
            <a:pPr lvl="1"/>
            <a:r>
              <a:rPr lang="en-US" dirty="0" smtClean="0"/>
              <a:t>Spare Cryo Penetrations.</a:t>
            </a:r>
          </a:p>
          <a:p>
            <a:pPr lvl="1"/>
            <a:r>
              <a:rPr lang="en-US" dirty="0" smtClean="0"/>
              <a:t>Manhole.</a:t>
            </a:r>
          </a:p>
          <a:p>
            <a:pPr lvl="1"/>
            <a:r>
              <a:rPr lang="en-US" dirty="0" smtClean="0"/>
              <a:t>Maybe other Detector penetrations not fully utilized?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230" y="21629"/>
            <a:ext cx="6191541" cy="6814742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46174" y="6488668"/>
            <a:ext cx="129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to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53050" y="857250"/>
            <a:ext cx="6858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417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9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34" y="0"/>
            <a:ext cx="9704932" cy="6858000"/>
          </a:xfr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41" t="4389" b="9536"/>
          <a:stretch/>
        </p:blipFill>
        <p:spPr>
          <a:xfrm>
            <a:off x="4383540" y="42560"/>
            <a:ext cx="3424921" cy="6772880"/>
          </a:xfr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537276" y="3310360"/>
            <a:ext cx="3125165" cy="1944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5" t="6676" r="2596" b="26908"/>
          <a:stretch/>
        </p:blipFill>
        <p:spPr>
          <a:xfrm>
            <a:off x="2745129" y="31198"/>
            <a:ext cx="6701742" cy="6795605"/>
          </a:xfr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88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5EA0-6994-DB4C-85EF-7711A3410A1B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Montanari - Radiation Shields in the penetrations</a:t>
            </a: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23" b="64549"/>
          <a:stretch/>
        </p:blipFill>
        <p:spPr>
          <a:xfrm>
            <a:off x="1825340" y="1692798"/>
            <a:ext cx="8541321" cy="347240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94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272</Words>
  <Application>Microsoft Macintosh PowerPoint</Application>
  <PresentationFormat>Widescreen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Radiation Shields in the penetrations of NP-02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What/When is needed?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Shields in the penetrations</dc:title>
  <dc:creator>David Montanari</dc:creator>
  <cp:lastModifiedBy>David Montanari</cp:lastModifiedBy>
  <cp:revision>34</cp:revision>
  <cp:lastPrinted>2017-06-14T11:50:44Z</cp:lastPrinted>
  <dcterms:created xsi:type="dcterms:W3CDTF">2017-06-14T11:10:21Z</dcterms:created>
  <dcterms:modified xsi:type="dcterms:W3CDTF">2017-06-14T11:53:14Z</dcterms:modified>
</cp:coreProperties>
</file>