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2" r:id="rId4"/>
    <p:sldId id="275" r:id="rId5"/>
    <p:sldId id="277" r:id="rId6"/>
    <p:sldId id="270" r:id="rId7"/>
    <p:sldId id="292" r:id="rId8"/>
    <p:sldId id="297" r:id="rId9"/>
    <p:sldId id="296" r:id="rId10"/>
    <p:sldId id="29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9" autoAdjust="0"/>
    <p:restoredTop sz="94660"/>
  </p:normalViewPr>
  <p:slideViewPr>
    <p:cSldViewPr snapToGrid="0">
      <p:cViewPr>
        <p:scale>
          <a:sx n="150" d="100"/>
          <a:sy n="150" d="100"/>
        </p:scale>
        <p:origin x="-50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6/15/17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6/15/17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50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9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2000">
                <a:solidFill>
                  <a:srgbClr val="404040"/>
                </a:solidFill>
              </a:defRPr>
            </a:lvl2pPr>
            <a:lvl3pPr>
              <a:defRPr sz="1800">
                <a:solidFill>
                  <a:srgbClr val="404040"/>
                </a:solidFill>
              </a:defRPr>
            </a:lvl3pPr>
            <a:lvl4pPr>
              <a:defRPr sz="16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4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/>
            </a:r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Friday 9AM meeting</a:t>
            </a:r>
          </a:p>
          <a:p>
            <a:r>
              <a:rPr lang="en-US" altLang="en-US" dirty="0" smtClean="0">
                <a:latin typeface="Helvetica" panose="020B0604020202020204" pitchFamily="34" charset="0"/>
              </a:rPr>
              <a:t>M</a:t>
            </a:r>
            <a:r>
              <a:rPr lang="en-US" altLang="en-US" dirty="0" smtClean="0">
                <a:latin typeface="Helvetica" panose="020B0604020202020204" pitchFamily="34" charset="0"/>
              </a:rPr>
              <a:t>-J </a:t>
            </a:r>
            <a:r>
              <a:rPr lang="en-US" altLang="en-US" dirty="0" smtClean="0">
                <a:latin typeface="Helvetica" panose="020B0604020202020204" pitchFamily="34" charset="0"/>
              </a:rPr>
              <a:t>Yang, MI Department</a:t>
            </a:r>
            <a:endParaRPr lang="en-US" altLang="en-US" dirty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June </a:t>
            </a:r>
            <a:r>
              <a:rPr lang="en-US" altLang="en-US" dirty="0" smtClean="0">
                <a:latin typeface="Helvetica" panose="020B0604020202020204" pitchFamily="34" charset="0"/>
              </a:rPr>
              <a:t>16, </a:t>
            </a:r>
            <a:r>
              <a:rPr lang="en-US" altLang="en-US" dirty="0" smtClean="0">
                <a:latin typeface="Helvetica" panose="020B0604020202020204" pitchFamily="34" charset="0"/>
              </a:rPr>
              <a:t>2017</a:t>
            </a:r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NuMI Performance RR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000" smtClean="0"/>
              <a:t>June 16, 2017</a:t>
            </a:r>
            <a:endParaRPr lang="en-US" alt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3" name="Picture 2" descr="RR_1706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SY120 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3" name="Picture 2" descr="MISY_1706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4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MI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3" name="Picture 2" descr="mi_week_downtime_1706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3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RR Downtime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3" name="Picture 2" descr="rr_week_downtime_1706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9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Plan for MI52 Vacuum problem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681" y="1371651"/>
            <a:ext cx="7448045" cy="3504968"/>
          </a:xfrm>
        </p:spPr>
        <p:txBody>
          <a:bodyPr/>
          <a:lstStyle/>
          <a:p>
            <a:r>
              <a:rPr lang="en-US" dirty="0" smtClean="0"/>
              <a:t>Leak </a:t>
            </a:r>
            <a:r>
              <a:rPr lang="en-US" dirty="0"/>
              <a:t>checked vacuum </a:t>
            </a:r>
            <a:r>
              <a:rPr lang="en-US" dirty="0" smtClean="0"/>
              <a:t>valves.</a:t>
            </a:r>
            <a:endParaRPr lang="en-US" dirty="0"/>
          </a:p>
          <a:p>
            <a:r>
              <a:rPr lang="en-US" dirty="0"/>
              <a:t>Check ion pump </a:t>
            </a:r>
            <a:r>
              <a:rPr lang="en-US" dirty="0" smtClean="0"/>
              <a:t>magnets.</a:t>
            </a:r>
            <a:endParaRPr lang="en-US" dirty="0"/>
          </a:p>
          <a:p>
            <a:r>
              <a:rPr lang="en-US" dirty="0"/>
              <a:t>Replace beam pipe for E-</a:t>
            </a:r>
            <a:r>
              <a:rPr lang="en-US" dirty="0" smtClean="0"/>
              <a:t>cloud.</a:t>
            </a:r>
            <a:endParaRPr lang="en-US" dirty="0"/>
          </a:p>
          <a:p>
            <a:r>
              <a:rPr lang="en-US" dirty="0"/>
              <a:t>Inspect both ends of both </a:t>
            </a:r>
            <a:r>
              <a:rPr lang="en-US" dirty="0" smtClean="0"/>
              <a:t>septum.</a:t>
            </a:r>
          </a:p>
          <a:p>
            <a:pPr lvl="1"/>
            <a:r>
              <a:rPr lang="en-US" dirty="0" smtClean="0"/>
              <a:t>Replace with spare septum if found necessary.</a:t>
            </a:r>
            <a:endParaRPr lang="en-US" dirty="0"/>
          </a:p>
          <a:p>
            <a:r>
              <a:rPr lang="en-US" dirty="0" smtClean="0"/>
              <a:t>Replace </a:t>
            </a:r>
            <a:r>
              <a:rPr lang="en-US" dirty="0"/>
              <a:t>ion </a:t>
            </a:r>
            <a:r>
              <a:rPr lang="en-US" dirty="0" smtClean="0"/>
              <a:t>pumps </a:t>
            </a:r>
            <a:r>
              <a:rPr lang="en-US" dirty="0" smtClean="0"/>
              <a:t>IP520B.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73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RR E9, G-2 cycle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683930"/>
            <a:ext cx="6383868" cy="3504968"/>
          </a:xfrm>
        </p:spPr>
        <p:txBody>
          <a:bodyPr/>
          <a:lstStyle/>
          <a:p>
            <a:r>
              <a:rPr lang="en-US" dirty="0" smtClean="0"/>
              <a:t>One Booster batch</a:t>
            </a:r>
            <a:endParaRPr lang="en-US" dirty="0" smtClean="0"/>
          </a:p>
          <a:p>
            <a:r>
              <a:rPr lang="en-US" dirty="0" smtClean="0"/>
              <a:t>Coalesce to 4 2.5 MHz bunch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xtract one to </a:t>
            </a:r>
            <a:r>
              <a:rPr lang="en-US" dirty="0" err="1" smtClean="0"/>
              <a:t>muon</a:t>
            </a:r>
            <a:r>
              <a:rPr lang="en-US" dirty="0" smtClean="0"/>
              <a:t> campus</a:t>
            </a:r>
          </a:p>
          <a:p>
            <a:pPr lvl="1"/>
            <a:r>
              <a:rPr lang="en-US" dirty="0" smtClean="0"/>
              <a:t>Three to the dump</a:t>
            </a:r>
            <a:endParaRPr lang="en-US" dirty="0"/>
          </a:p>
        </p:txBody>
      </p:sp>
      <p:pic>
        <p:nvPicPr>
          <p:cNvPr id="8" name="Picture 7" descr="e9_cyc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9" y="1015996"/>
            <a:ext cx="6781801" cy="5086350"/>
          </a:xfrm>
          <a:prstGeom prst="rect">
            <a:avLst/>
          </a:prstGeom>
        </p:spPr>
      </p:pic>
      <p:pic>
        <p:nvPicPr>
          <p:cNvPr id="5" name="Picture 4" descr="2017-06-14.13.34.25.4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66" y="1642534"/>
            <a:ext cx="5994400" cy="4795520"/>
          </a:xfrm>
          <a:prstGeom prst="rect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47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Downtime request</a:t>
            </a:r>
            <a:endParaRPr lang="en-US" sz="3600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220133" y="1584913"/>
            <a:ext cx="8672513" cy="3672887"/>
          </a:xfrm>
        </p:spPr>
        <p:txBody>
          <a:bodyPr>
            <a:normAutofit/>
          </a:bodyPr>
          <a:lstStyle/>
          <a:p>
            <a:r>
              <a:rPr lang="en-US" dirty="0" smtClean="0"/>
              <a:t>Look for MI RF cavity water leak</a:t>
            </a:r>
            <a:endParaRPr lang="en-US" dirty="0" smtClean="0"/>
          </a:p>
          <a:p>
            <a:pPr lvl="1"/>
            <a:r>
              <a:rPr lang="en-US" sz="1800" dirty="0" smtClean="0"/>
              <a:t>RF s</a:t>
            </a:r>
            <a:r>
              <a:rPr lang="en-US" sz="1800" dirty="0" smtClean="0"/>
              <a:t>tation 04 and 10.</a:t>
            </a:r>
          </a:p>
          <a:p>
            <a:r>
              <a:rPr lang="en-US" dirty="0" smtClean="0"/>
              <a:t>Radiation survey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Ring-wide survey of barcode locations.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 DALE run around the ring.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Detailed survey of 40 straight, from 340 to 404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In preparation of 402 </a:t>
            </a:r>
            <a:r>
              <a:rPr lang="en-US" sz="1600" dirty="0" err="1" smtClean="0"/>
              <a:t>Lambertson</a:t>
            </a:r>
            <a:r>
              <a:rPr lang="en-US" sz="1600" dirty="0" smtClean="0"/>
              <a:t> magnet replacement.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216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End of run s</a:t>
            </a:r>
            <a:r>
              <a:rPr lang="en-US" sz="3600" dirty="0" smtClean="0"/>
              <a:t>tudies </a:t>
            </a:r>
            <a:r>
              <a:rPr lang="en-US" sz="3600" dirty="0"/>
              <a:t>Requests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June 16, 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power supply study (EE support).</a:t>
            </a:r>
          </a:p>
          <a:p>
            <a:r>
              <a:rPr lang="en-US" dirty="0" smtClean="0"/>
              <a:t>RR 1.2s </a:t>
            </a:r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Ramp waveform change.</a:t>
            </a:r>
          </a:p>
          <a:p>
            <a:pPr lvl="1"/>
            <a:r>
              <a:rPr lang="en-US" dirty="0" smtClean="0"/>
              <a:t>One study cycle per super cycle.</a:t>
            </a:r>
          </a:p>
          <a:p>
            <a:r>
              <a:rPr lang="en-US" dirty="0" smtClean="0"/>
              <a:t>RR TBT study</a:t>
            </a:r>
          </a:p>
          <a:p>
            <a:pPr lvl="1"/>
            <a:r>
              <a:rPr lang="en-US" dirty="0" smtClean="0"/>
              <a:t>0.8 second $E0 </a:t>
            </a:r>
            <a:r>
              <a:rPr lang="en-US" dirty="0" smtClean="0"/>
              <a:t>cycle.</a:t>
            </a:r>
            <a:endParaRPr lang="en-US" dirty="0" smtClean="0"/>
          </a:p>
          <a:p>
            <a:pPr lvl="1"/>
            <a:r>
              <a:rPr lang="en-US" dirty="0" smtClean="0"/>
              <a:t>AT time of $20 flat-top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RR injection loss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8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15802</TotalTime>
  <Words>234</Words>
  <Application>Microsoft Macintosh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FNAL_TemplateMac_060514</vt:lpstr>
      <vt:lpstr>Fermilab: Footer Only</vt:lpstr>
      <vt:lpstr> Main Injector/Recycler</vt:lpstr>
      <vt:lpstr>NuMI Performance RR</vt:lpstr>
      <vt:lpstr>SY120  Performance</vt:lpstr>
      <vt:lpstr>MI Downtime</vt:lpstr>
      <vt:lpstr>RR Downtime</vt:lpstr>
      <vt:lpstr>Plan for MI52 Vacuum problem</vt:lpstr>
      <vt:lpstr>RR E9, G-2 cycle</vt:lpstr>
      <vt:lpstr>Downtime request</vt:lpstr>
      <vt:lpstr>End of run studies Requests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Ming-Jen Yang</cp:lastModifiedBy>
  <cp:revision>275</cp:revision>
  <cp:lastPrinted>2014-01-20T19:40:21Z</cp:lastPrinted>
  <dcterms:created xsi:type="dcterms:W3CDTF">2015-04-23T16:09:57Z</dcterms:created>
  <dcterms:modified xsi:type="dcterms:W3CDTF">2017-06-16T13:09:10Z</dcterms:modified>
</cp:coreProperties>
</file>